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78" r:id="rId4"/>
    <p:sldId id="256" r:id="rId5"/>
    <p:sldId id="263" r:id="rId6"/>
    <p:sldId id="257" r:id="rId7"/>
    <p:sldId id="258" r:id="rId8"/>
    <p:sldId id="265" r:id="rId9"/>
    <p:sldId id="264" r:id="rId10"/>
    <p:sldId id="275" r:id="rId11"/>
    <p:sldId id="259" r:id="rId12"/>
    <p:sldId id="266" r:id="rId13"/>
    <p:sldId id="268" r:id="rId14"/>
    <p:sldId id="279" r:id="rId15"/>
    <p:sldId id="260" r:id="rId16"/>
    <p:sldId id="271" r:id="rId17"/>
    <p:sldId id="261" r:id="rId18"/>
    <p:sldId id="272" r:id="rId19"/>
    <p:sldId id="262" r:id="rId20"/>
    <p:sldId id="273" r:id="rId21"/>
    <p:sldId id="274" r:id="rId2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380B0-5151-4A54-BD49-794E449E36A5}" v="5" dt="2021-04-13T22:24:39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l Kochenderfer" userId="a25b768c097423ca" providerId="LiveId" clId="{5D8B7C20-1426-4B64-B5CA-55501E8968AC}"/>
    <pc:docChg chg="custSel modSld sldOrd modNotesMaster">
      <pc:chgData name="Mykel Kochenderfer" userId="a25b768c097423ca" providerId="LiveId" clId="{5D8B7C20-1426-4B64-B5CA-55501E8968AC}" dt="2019-04-16T05:35:56.769" v="76" actId="478"/>
      <pc:docMkLst>
        <pc:docMk/>
      </pc:docMkLst>
      <pc:sldChg chg="delSp">
        <pc:chgData name="Mykel Kochenderfer" userId="a25b768c097423ca" providerId="LiveId" clId="{5D8B7C20-1426-4B64-B5CA-55501E8968AC}" dt="2019-04-14T05:28:01.039" v="0" actId="478"/>
        <pc:sldMkLst>
          <pc:docMk/>
          <pc:sldMk cId="1931235850" sldId="256"/>
        </pc:sldMkLst>
        <pc:spChg chg="del">
          <ac:chgData name="Mykel Kochenderfer" userId="a25b768c097423ca" providerId="LiveId" clId="{5D8B7C20-1426-4B64-B5CA-55501E8968AC}" dt="2019-04-14T05:28:01.039" v="0" actId="478"/>
          <ac:spMkLst>
            <pc:docMk/>
            <pc:sldMk cId="1931235850" sldId="256"/>
            <ac:spMk id="4" creationId="{DE1D3C45-9CC4-4809-88BC-210999824CC3}"/>
          </ac:spMkLst>
        </pc:spChg>
      </pc:sldChg>
      <pc:sldChg chg="modSp">
        <pc:chgData name="Mykel Kochenderfer" userId="a25b768c097423ca" providerId="LiveId" clId="{5D8B7C20-1426-4B64-B5CA-55501E8968AC}" dt="2019-04-16T05:27:34.944" v="46" actId="20577"/>
        <pc:sldMkLst>
          <pc:docMk/>
          <pc:sldMk cId="2438933652" sldId="260"/>
        </pc:sldMkLst>
        <pc:spChg chg="mod">
          <ac:chgData name="Mykel Kochenderfer" userId="a25b768c097423ca" providerId="LiveId" clId="{5D8B7C20-1426-4B64-B5CA-55501E8968AC}" dt="2019-04-16T05:27:34.944" v="46" actId="20577"/>
          <ac:spMkLst>
            <pc:docMk/>
            <pc:sldMk cId="2438933652" sldId="260"/>
            <ac:spMk id="3" creationId="{0D751ABD-5A6B-47B3-8FF8-DA9001CC732D}"/>
          </ac:spMkLst>
        </pc:spChg>
      </pc:sldChg>
      <pc:sldChg chg="modSp">
        <pc:chgData name="Mykel Kochenderfer" userId="a25b768c097423ca" providerId="LiveId" clId="{5D8B7C20-1426-4B64-B5CA-55501E8968AC}" dt="2019-04-16T05:30:25.962" v="55" actId="20577"/>
        <pc:sldMkLst>
          <pc:docMk/>
          <pc:sldMk cId="1481282746" sldId="261"/>
        </pc:sldMkLst>
        <pc:spChg chg="mod">
          <ac:chgData name="Mykel Kochenderfer" userId="a25b768c097423ca" providerId="LiveId" clId="{5D8B7C20-1426-4B64-B5CA-55501E8968AC}" dt="2019-04-16T05:30:25.962" v="55" actId="20577"/>
          <ac:spMkLst>
            <pc:docMk/>
            <pc:sldMk cId="1481282746" sldId="261"/>
            <ac:spMk id="3" creationId="{90D0B56F-265F-4125-B405-57ACE26122BF}"/>
          </ac:spMkLst>
        </pc:spChg>
      </pc:sldChg>
      <pc:sldChg chg="modSp">
        <pc:chgData name="Mykel Kochenderfer" userId="a25b768c097423ca" providerId="LiveId" clId="{5D8B7C20-1426-4B64-B5CA-55501E8968AC}" dt="2019-04-16T03:38:29.113" v="18" actId="20577"/>
        <pc:sldMkLst>
          <pc:docMk/>
          <pc:sldMk cId="272481279" sldId="264"/>
        </pc:sldMkLst>
        <pc:spChg chg="mod">
          <ac:chgData name="Mykel Kochenderfer" userId="a25b768c097423ca" providerId="LiveId" clId="{5D8B7C20-1426-4B64-B5CA-55501E8968AC}" dt="2019-04-16T03:38:29.113" v="18" actId="20577"/>
          <ac:spMkLst>
            <pc:docMk/>
            <pc:sldMk cId="272481279" sldId="264"/>
            <ac:spMk id="3" creationId="{B37AE4AC-9378-475B-B56E-CC0AA48E17DE}"/>
          </ac:spMkLst>
        </pc:spChg>
      </pc:sldChg>
      <pc:sldChg chg="modSp">
        <pc:chgData name="Mykel Kochenderfer" userId="a25b768c097423ca" providerId="LiveId" clId="{5D8B7C20-1426-4B64-B5CA-55501E8968AC}" dt="2019-04-16T05:08:24.756" v="20" actId="20577"/>
        <pc:sldMkLst>
          <pc:docMk/>
          <pc:sldMk cId="1231036354" sldId="266"/>
        </pc:sldMkLst>
        <pc:spChg chg="mod">
          <ac:chgData name="Mykel Kochenderfer" userId="a25b768c097423ca" providerId="LiveId" clId="{5D8B7C20-1426-4B64-B5CA-55501E8968AC}" dt="2019-04-16T05:08:24.756" v="20" actId="20577"/>
          <ac:spMkLst>
            <pc:docMk/>
            <pc:sldMk cId="1231036354" sldId="266"/>
            <ac:spMk id="3" creationId="{B37AE4AC-9378-475B-B56E-CC0AA48E17DE}"/>
          </ac:spMkLst>
        </pc:spChg>
      </pc:sldChg>
      <pc:sldChg chg="delSp modSp ord">
        <pc:chgData name="Mykel Kochenderfer" userId="a25b768c097423ca" providerId="LiveId" clId="{5D8B7C20-1426-4B64-B5CA-55501E8968AC}" dt="2019-04-16T05:35:56.769" v="76" actId="478"/>
        <pc:sldMkLst>
          <pc:docMk/>
          <pc:sldMk cId="3658428954" sldId="272"/>
        </pc:sldMkLst>
        <pc:spChg chg="mod">
          <ac:chgData name="Mykel Kochenderfer" userId="a25b768c097423ca" providerId="LiveId" clId="{5D8B7C20-1426-4B64-B5CA-55501E8968AC}" dt="2019-04-16T05:35:33.109" v="57"/>
          <ac:spMkLst>
            <pc:docMk/>
            <pc:sldMk cId="3658428954" sldId="272"/>
            <ac:spMk id="2" creationId="{127C4124-9E27-4A84-8B13-D71877A0E248}"/>
          </ac:spMkLst>
        </pc:spChg>
        <pc:spChg chg="del mod">
          <ac:chgData name="Mykel Kochenderfer" userId="a25b768c097423ca" providerId="LiveId" clId="{5D8B7C20-1426-4B64-B5CA-55501E8968AC}" dt="2019-04-16T05:35:56.769" v="76" actId="478"/>
          <ac:spMkLst>
            <pc:docMk/>
            <pc:sldMk cId="3658428954" sldId="272"/>
            <ac:spMk id="3" creationId="{95F85EA4-A941-47CB-8125-512109028123}"/>
          </ac:spMkLst>
        </pc:spChg>
      </pc:sldChg>
      <pc:sldChg chg="modSp">
        <pc:chgData name="Mykel Kochenderfer" userId="a25b768c097423ca" providerId="LiveId" clId="{5D8B7C20-1426-4B64-B5CA-55501E8968AC}" dt="2019-04-14T05:28:16.431" v="3" actId="20577"/>
        <pc:sldMkLst>
          <pc:docMk/>
          <pc:sldMk cId="3993602895" sldId="273"/>
        </pc:sldMkLst>
        <pc:spChg chg="mod">
          <ac:chgData name="Mykel Kochenderfer" userId="a25b768c097423ca" providerId="LiveId" clId="{5D8B7C20-1426-4B64-B5CA-55501E8968AC}" dt="2019-04-14T05:28:16.431" v="3" actId="20577"/>
          <ac:spMkLst>
            <pc:docMk/>
            <pc:sldMk cId="3993602895" sldId="273"/>
            <ac:spMk id="3" creationId="{95F85EA4-A941-47CB-8125-512109028123}"/>
          </ac:spMkLst>
        </pc:spChg>
      </pc:sldChg>
      <pc:sldChg chg="modSp">
        <pc:chgData name="Mykel Kochenderfer" userId="a25b768c097423ca" providerId="LiveId" clId="{5D8B7C20-1426-4B64-B5CA-55501E8968AC}" dt="2019-04-14T05:28:23.773" v="5" actId="20577"/>
        <pc:sldMkLst>
          <pc:docMk/>
          <pc:sldMk cId="406988760" sldId="274"/>
        </pc:sldMkLst>
        <pc:spChg chg="mod">
          <ac:chgData name="Mykel Kochenderfer" userId="a25b768c097423ca" providerId="LiveId" clId="{5D8B7C20-1426-4B64-B5CA-55501E8968AC}" dt="2019-04-14T05:28:23.773" v="5" actId="20577"/>
          <ac:spMkLst>
            <pc:docMk/>
            <pc:sldMk cId="406988760" sldId="274"/>
            <ac:spMk id="3" creationId="{95F85EA4-A941-47CB-8125-512109028123}"/>
          </ac:spMkLst>
        </pc:spChg>
      </pc:sldChg>
    </pc:docChg>
  </pc:docChgLst>
  <pc:docChgLst>
    <pc:chgData name="Mykel John Kochenderfer" userId="8b196bf4-1ab3-452c-b1f4-5fd9b4ac9722" providerId="ADAL" clId="{111380B0-5151-4A54-BD49-794E449E36A5}"/>
    <pc:docChg chg="custSel addSld delSld modSld">
      <pc:chgData name="Mykel John Kochenderfer" userId="8b196bf4-1ab3-452c-b1f4-5fd9b4ac9722" providerId="ADAL" clId="{111380B0-5151-4A54-BD49-794E449E36A5}" dt="2021-04-13T22:24:39.155" v="238"/>
      <pc:docMkLst>
        <pc:docMk/>
      </pc:docMkLst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4243174414" sldId="257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4243174414" sldId="257"/>
            <ac:inkMk id="7" creationId="{3DECB7E2-ABF2-40BB-9DFF-FBA0327DF8E0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3039104276" sldId="259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3039104276" sldId="259"/>
            <ac:inkMk id="7" creationId="{3F84547F-239E-48DD-9F45-1EEBBAA66820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2438933652" sldId="260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2438933652" sldId="260"/>
            <ac:inkMk id="5" creationId="{1AF54DB0-AC8F-4D10-B49F-BB0E88418A9D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1481282746" sldId="261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1481282746" sldId="261"/>
            <ac:inkMk id="6" creationId="{3A6B91E8-FF94-4738-8269-6F443D55F997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4101657054" sldId="262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4101657054" sldId="262"/>
            <ac:inkMk id="5" creationId="{0CDBDADB-8305-4904-8123-CC47CA7851E1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254826722" sldId="263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254826722" sldId="263"/>
            <ac:inkMk id="5" creationId="{A0DB8CFC-4328-437B-BBB6-B126A68653EF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272481279" sldId="264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272481279" sldId="264"/>
            <ac:inkMk id="5" creationId="{87E6EDEE-DBB5-45FD-9E76-CBE29BE27984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1521609173" sldId="265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1521609173" sldId="265"/>
            <ac:inkMk id="5" creationId="{B20F94AA-39BA-4211-A557-C76C2CAAAEE7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1231036354" sldId="266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1231036354" sldId="266"/>
            <ac:inkMk id="5" creationId="{04AB2CCD-FFA9-421F-AAEC-6C9B028C7F8E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782530994" sldId="268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782530994" sldId="268"/>
            <ac:inkMk id="5" creationId="{64F0DDB9-9A9E-487A-831D-2BBA8C7674D7}"/>
          </ac:inkMkLst>
        </pc:inkChg>
      </pc:sldChg>
      <pc:sldChg chg="addSp">
        <pc:chgData name="Mykel John Kochenderfer" userId="8b196bf4-1ab3-452c-b1f4-5fd9b4ac9722" providerId="ADAL" clId="{111380B0-5151-4A54-BD49-794E449E36A5}" dt="2021-04-13T22:24:39.155" v="238"/>
        <pc:sldMkLst>
          <pc:docMk/>
          <pc:sldMk cId="2739362072" sldId="271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2739362072" sldId="271"/>
            <ac:inkMk id="4" creationId="{A583DF4E-5319-4063-9762-E9E5C71E3D35}"/>
          </ac:inkMkLst>
        </pc:inkChg>
      </pc:sldChg>
      <pc:sldChg chg="addSp delSp modSp mod">
        <pc:chgData name="Mykel John Kochenderfer" userId="8b196bf4-1ab3-452c-b1f4-5fd9b4ac9722" providerId="ADAL" clId="{111380B0-5151-4A54-BD49-794E449E36A5}" dt="2021-04-13T22:24:39.155" v="238"/>
        <pc:sldMkLst>
          <pc:docMk/>
          <pc:sldMk cId="1383000642" sldId="275"/>
        </pc:sldMkLst>
        <pc:picChg chg="del">
          <ac:chgData name="Mykel John Kochenderfer" userId="8b196bf4-1ab3-452c-b1f4-5fd9b4ac9722" providerId="ADAL" clId="{111380B0-5151-4A54-BD49-794E449E36A5}" dt="2021-04-13T20:49:01.140" v="225" actId="478"/>
          <ac:picMkLst>
            <pc:docMk/>
            <pc:sldMk cId="1383000642" sldId="275"/>
            <ac:picMk id="6" creationId="{059EECC5-9314-476E-8134-BA7A58F032C2}"/>
          </ac:picMkLst>
        </pc:picChg>
        <pc:picChg chg="add mod">
          <ac:chgData name="Mykel John Kochenderfer" userId="8b196bf4-1ab3-452c-b1f4-5fd9b4ac9722" providerId="ADAL" clId="{111380B0-5151-4A54-BD49-794E449E36A5}" dt="2021-04-13T20:49:07.763" v="229" actId="1076"/>
          <ac:picMkLst>
            <pc:docMk/>
            <pc:sldMk cId="1383000642" sldId="275"/>
            <ac:picMk id="7" creationId="{0E22B3A1-F128-4C83-B114-7614A12A39C8}"/>
          </ac:picMkLst>
        </pc:picChg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1383000642" sldId="275"/>
            <ac:inkMk id="8" creationId="{48461957-D4B4-45E4-8394-418CC7515791}"/>
          </ac:inkMkLst>
        </pc:inkChg>
      </pc:sldChg>
      <pc:sldChg chg="addSp modSp add mod">
        <pc:chgData name="Mykel John Kochenderfer" userId="8b196bf4-1ab3-452c-b1f4-5fd9b4ac9722" providerId="ADAL" clId="{111380B0-5151-4A54-BD49-794E449E36A5}" dt="2021-04-13T21:28:01.078" v="237"/>
        <pc:sldMkLst>
          <pc:docMk/>
          <pc:sldMk cId="3803368952" sldId="276"/>
        </pc:sldMkLst>
        <pc:spChg chg="mod">
          <ac:chgData name="Mykel John Kochenderfer" userId="8b196bf4-1ab3-452c-b1f4-5fd9b4ac9722" providerId="ADAL" clId="{111380B0-5151-4A54-BD49-794E449E36A5}" dt="2021-04-13T04:08:44.207" v="6" actId="20577"/>
          <ac:spMkLst>
            <pc:docMk/>
            <pc:sldMk cId="3803368952" sldId="276"/>
            <ac:spMk id="2" creationId="{FB3B1F78-0381-405D-8980-FF58977524B1}"/>
          </ac:spMkLst>
        </pc:spChg>
        <pc:spChg chg="mod">
          <ac:chgData name="Mykel John Kochenderfer" userId="8b196bf4-1ab3-452c-b1f4-5fd9b4ac9722" providerId="ADAL" clId="{111380B0-5151-4A54-BD49-794E449E36A5}" dt="2021-04-13T21:28:01.078" v="237"/>
          <ac:spMkLst>
            <pc:docMk/>
            <pc:sldMk cId="3803368952" sldId="276"/>
            <ac:spMk id="3" creationId="{15691914-7C50-4E14-B3A6-24D7CEB3B5B1}"/>
          </ac:spMkLst>
        </pc:spChg>
        <pc:inkChg chg="add">
          <ac:chgData name="Mykel John Kochenderfer" userId="8b196bf4-1ab3-452c-b1f4-5fd9b4ac9722" providerId="ADAL" clId="{111380B0-5151-4A54-BD49-794E449E36A5}" dt="2021-04-13T21:27:52.749" v="235"/>
          <ac:inkMkLst>
            <pc:docMk/>
            <pc:sldMk cId="3803368952" sldId="276"/>
            <ac:inkMk id="5" creationId="{DC097208-63ED-4245-A950-6E213C25E656}"/>
          </ac:inkMkLst>
        </pc:inkChg>
      </pc:sldChg>
      <pc:sldChg chg="addSp add">
        <pc:chgData name="Mykel John Kochenderfer" userId="8b196bf4-1ab3-452c-b1f4-5fd9b4ac9722" providerId="ADAL" clId="{111380B0-5151-4A54-BD49-794E449E36A5}" dt="2021-04-13T22:24:39.155" v="238"/>
        <pc:sldMkLst>
          <pc:docMk/>
          <pc:sldMk cId="3384766530" sldId="277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3384766530" sldId="277"/>
            <ac:inkMk id="5" creationId="{D201FC88-234F-4281-881E-B7B2E0B44599}"/>
          </ac:inkMkLst>
        </pc:inkChg>
      </pc:sldChg>
      <pc:sldChg chg="addSp add">
        <pc:chgData name="Mykel John Kochenderfer" userId="8b196bf4-1ab3-452c-b1f4-5fd9b4ac9722" providerId="ADAL" clId="{111380B0-5151-4A54-BD49-794E449E36A5}" dt="2021-04-13T22:24:39.155" v="238"/>
        <pc:sldMkLst>
          <pc:docMk/>
          <pc:sldMk cId="1601045434" sldId="278"/>
        </pc:sldMkLst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1601045434" sldId="278"/>
            <ac:inkMk id="4" creationId="{45AF3FC0-3171-4040-9273-C26654234DA6}"/>
          </ac:inkMkLst>
        </pc:inkChg>
      </pc:sldChg>
      <pc:sldChg chg="addSp delSp modSp add mod modClrScheme chgLayout">
        <pc:chgData name="Mykel John Kochenderfer" userId="8b196bf4-1ab3-452c-b1f4-5fd9b4ac9722" providerId="ADAL" clId="{111380B0-5151-4A54-BD49-794E449E36A5}" dt="2021-04-13T22:24:39.155" v="238"/>
        <pc:sldMkLst>
          <pc:docMk/>
          <pc:sldMk cId="3134475109" sldId="279"/>
        </pc:sldMkLst>
        <pc:spChg chg="mod ord">
          <ac:chgData name="Mykel John Kochenderfer" userId="8b196bf4-1ab3-452c-b1f4-5fd9b4ac9722" providerId="ADAL" clId="{111380B0-5151-4A54-BD49-794E449E36A5}" dt="2021-04-13T21:10:29.036" v="233" actId="700"/>
          <ac:spMkLst>
            <pc:docMk/>
            <pc:sldMk cId="3134475109" sldId="279"/>
            <ac:spMk id="2" creationId="{5C4B2180-AA37-47DA-B27F-33D5E14B6C1C}"/>
          </ac:spMkLst>
        </pc:spChg>
        <pc:spChg chg="del mod ord">
          <ac:chgData name="Mykel John Kochenderfer" userId="8b196bf4-1ab3-452c-b1f4-5fd9b4ac9722" providerId="ADAL" clId="{111380B0-5151-4A54-BD49-794E449E36A5}" dt="2021-04-13T21:10:31.901" v="234" actId="478"/>
          <ac:spMkLst>
            <pc:docMk/>
            <pc:sldMk cId="3134475109" sldId="279"/>
            <ac:spMk id="3" creationId="{0D751ABD-5A6B-47B3-8FF8-DA9001CC732D}"/>
          </ac:spMkLst>
        </pc:spChg>
        <pc:spChg chg="mod ord">
          <ac:chgData name="Mykel John Kochenderfer" userId="8b196bf4-1ab3-452c-b1f4-5fd9b4ac9722" providerId="ADAL" clId="{111380B0-5151-4A54-BD49-794E449E36A5}" dt="2021-04-13T21:10:29.036" v="233" actId="700"/>
          <ac:spMkLst>
            <pc:docMk/>
            <pc:sldMk cId="3134475109" sldId="279"/>
            <ac:spMk id="4" creationId="{F5D6E7E8-50F5-46BD-BE04-35162CCA180C}"/>
          </ac:spMkLst>
        </pc:spChg>
        <pc:inkChg chg="add">
          <ac:chgData name="Mykel John Kochenderfer" userId="8b196bf4-1ab3-452c-b1f4-5fd9b4ac9722" providerId="ADAL" clId="{111380B0-5151-4A54-BD49-794E449E36A5}" dt="2021-04-13T22:24:39.155" v="238"/>
          <ac:inkMkLst>
            <pc:docMk/>
            <pc:sldMk cId="3134475109" sldId="279"/>
            <ac:inkMk id="5" creationId="{1CB82E45-984B-4FA2-B5F2-A4F0FFF4214D}"/>
          </ac:inkMkLst>
        </pc:inkChg>
      </pc:sldChg>
      <pc:sldChg chg="new del">
        <pc:chgData name="Mykel John Kochenderfer" userId="8b196bf4-1ab3-452c-b1f4-5fd9b4ac9722" providerId="ADAL" clId="{111380B0-5151-4A54-BD49-794E449E36A5}" dt="2021-04-13T21:10:11.532" v="231" actId="47"/>
        <pc:sldMkLst>
          <pc:docMk/>
          <pc:sldMk cId="3499211044" sldId="27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22:49.5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26842 11332 703 0,'0'0'303'16,"0"0"-303"-16,0 0-19 15,0 0-59-15,0 0-17 0,0 0-140 16,0 0-244-16</inkml:trace>
  <inkml:trace contextRef="#ctx0" brushRef="#br1" timeOffset="16014.63">28394 10566 815 0,'0'0'0'15,"-60"-14"-623"-15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00:38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3421 6441 104 0,'0'0'0'0,"0"0"-104"15</inkml:trace>
  <inkml:trace contextRef="#ctx0" brushRef="#br0" timeOffset="470.15">3198 6329 39 0,'0'0'326'0,"0"0"-6"16,0 0 19-16,0 0-111 0,0 0-46 15,0 0-55-15,0 0-36 16,0 0-91-16,-13-61-26 0,22 53 11 16,9-3 15-16,3-3 39 0,4-3 10 15,2 5-1-15,2-2-12 0,4 0-16 16,-4-4-20-16,0 10-4 0,4-3 4 16,-4 1 1-16,-5 6 2 0,3-3 32 15,4 4-32-15,-2-1 0 0,6 4 29 16,-2 0 7-16,9 0 3 0,5 0 23 15,13 0-16-15,11 4 9 0,9 3-19 16,9 0-6-16,12 0-32 0,-6 3 1 16,3-3 1-16,5-2-3 15,-6-1 20-15,8-1 2 0,5-3 27 16,4-3 25-16,8-1-9 0,10-1-26 16,2 2-23-16,-1-1-16 0,-7 4 0 15,0 0 0-15,-2 0 1 0,10 4 2 16,-1 3 0-16,-3-2 20 0,-2 2-7 15,2 3 20-15,7-3 2 0,7 0-2 16,3-3 32-16,6-1-10 0,2 1 6 16,4-4-19-16,7 3-26 0,1-3-7 15,5 4-11-15,5-4-1 0,1 0 0 16,0 0 1-16,2 0-1 0,-5 0 0 16,1 0-1-16,-6-4 0 0,-5 1-12 15,-4-4-3-15,-2-4-16 0,1 1-32 16,-5-1-39-16,-7-1-7 0,-5-2-29 15,-4 4-39-15,-7-4-55 0,-37 5-183 16,4 5-336-16</inkml:trace>
  <inkml:trace contextRef="#ctx0" brushRef="#br0" timeOffset="-151241.85">15958 9369 1497 0,'0'0'208'0,"0"0"49"0,0 0-108 16,0 0-146-16,0 0-3 15,0 0-22-15,0 0-11 0,0 0 33 16,0 0 27-16,-12-15 103 0,12 15 41 16,0-4 17-16,0 4-24 0,0-3-13 15,0-1-22-15,6 4-72 0,4 0-54 16,7 0 13-16,10 0-15 0,14 0 1 16,17 7 0-16,18 2 17 0,15-2-3 15,7 0 0-15,-1-4 3 0,-6-3-16 16,0 0 13-16,-7-7-13 0,7-5-3 15,4 2 32-15,11-4 35 0,5 3 9 16,3-3 16-16,4 2-38 0,4-2-28 16,4 0-14-16,6 7-10 0,3 0 0 15,-5 4-1-15,-4 3 2 16,-4 3 32-16,-6 8-16 0,-5-1 0 16,-1 4-17-16,-5 0 1 0,-3-2 0 15,-5-1 10-15,-4-4-10 0,-4-4 19 16,2-3-3-16,0 0 28 0,2 0 111 15,4-3-39-15,-4-1-62 0,2-3-29 16,0-3-9-16,0 1-6 0,4 2 2 16,3-3-13-16,-1 3 11 0,-8 0-11 15,-8 3-1-15,-13 4-1 0,-16 0-1 16,-15 0-1-16,-10 0 1 0,-8 0-1 16,-9 0-2-16,3 0 1 0,-7 0-15 15,5 0-4-15,-5 0 5 0,-2 0 17 16,-10 0 19-16,-21 0 3 15,-18-3-20-15,-27-1-2 0,-17 1-1 16,-14-4 0-16,-4 5 1 0,5-1-2 16,7 3 0-16,9 0-1 0,-3 0 1 15,0 0 1-15,-2 3 0 0,-12-1 1 16,-4 1-2-16,-13 4-1 0,-8 0 0 16,-10-3-13-16,-11 3 4 0,-10 0-7 15,-10 3-13-15,-17-3-3 0,-8 2 4 16,-5-2 15-16,-7 0 5 0,1 0 10 15,3 0 0-15,3 0-1 0,9 0 0 16,7 2-1-16,9-3 1 16,11 1 0-16,14 4 0 0,13-8 1 15,18 4-15-15,7 0 4 0,10-3-16 16,12-2-16-16,14 1-13 0,22-3 10 16,20 0 6-16,10 0 12 0,7 0 10 15,4 0 18-15,-1 0 1 0,-1 0 0 16,8 0-85-16,4-3-30 0,27 3 33 15,25 0 15-15,30 0-36 0,36 0-44 16,31 0-29-16,11 0 28 0,-1 0-4 16,-10 0-71-16,-13 3-91 0,-6 1-95 15,-32-4-177-15,11 7-388 0</inkml:trace>
  <inkml:trace contextRef="#ctx0" brushRef="#br0" timeOffset="-141036.4">14612 9073 111 0,'0'0'437'0,"0"0"84"16,0 0-237-16,0 0-73 0,0 0-38 16,0 0-14-16,67-35 16 0,-49 30 10 15,1-9 2-15,-1 3-35 16,-5 1-29-16,3 3-17 0,-5 0-64 15,-1 5-42-15,-6-1-84 0,-4 3 20 16,0 0 37-16,-10 5 27 0,-7 2 16 16,-5 3 0-16,-14 4 3 0,-11 0-15 15,-17 2 12-15,2-2-3 0,6-4-10 16,11-6 29-16,5-1 23 0,-5 1 6 16,-3-1 0-16,-6 1 3 0,7-4-10 15,1 3-19-15,9-3-31 16,8 0-4-16,7 0-13 0,5 0-16 0,9 0-19 15,6 0 10-15,4 2 38 16,16-2 28-16,17 0 11 0,13 4 12 16,26-4-9-16,11 0-17 0,16-6-6 15,-7-4-6-15,-20-1 0 0,-18 5 0 16,-21-5 9-16,-10 4 16 0,-3 4 10 16,-1-3-3-16,2 3-10 0,-2-4-7 15,1 0 4-15,-3 3 12 0,-15 1-24 16,-10 3-20-16,-29 0-28 0,-32 7 3 15,-23 7 13-15,-24 5 12 0,2-2 16 16,13 4-14-16,27-5 1 0,24-9-1 16,13 4 0-16,12-8-1 0,5 1-1 15,5-1 0-15,-1 1-3 0,-3-1-9 16,9-1 12-16,0 1 11 16,8-3 30-16,22 0 4 0,18-5 2 15,24-12-3-15,23 3-15 0,16-9-26 16,-2 2 0-16,-8 4 13 0,-18 4-15 15,-24 3-1-15,-16 3-1 0,-12 3-1 16,-4 4 0-16,-3 0 1 0,-1-3 0 16,-3 3-10-16,-6-4 11 0,-6 4 26 15,-14 0-26-15,-31 0-22 0,-34 0 10 16,-22 4 12-16,-15-1 12 0,6 4 4 16,24-3 0-16,26-1 6 0,29 1-3 15,12-4-7-15,0 0-9 0,9 0-3 16,-2 3-24-16,3 3-187 0,-3 4-120 15,8-3-105-15,24 24-648 0</inkml:trace>
  <inkml:trace contextRef="#ctx0" brushRef="#br0" timeOffset="-139445.56">16680 8991 189 0,'0'0'378'16,"0"0"-55"-16,0 0-36 0,0 0-7 15,0 0-39-15,0 0-47 0,0 0-22 16,0 0-19-16,0 0-33 0,37-37-36 16,-37 34-20-16,4-1-9 0,-2 1-16 15,0-4 3-15,2 3 3 0,0-1 0 16,0-9 13-16,3 7 13 0,1-7 16 15,-2-1 9-15,2-3 3 0,1 1-3 16,-3-1-10-16,-4-1-19 0,0 2-25 16,-2-1-42-16,-2-1-30 15,-6 9-15-15,-7-1-9 0,-8 1 16 16,-1 4 9-16,-5-4 13 0,-6 6 16 16,4 4-3-16,-2 0 3 0,2 0-1 15,4 0-15-15,4 0-13 0,4 4-9 16,3 3 9-16,10-2 16 0,-1 2 12 15,3 0 1-15,2 4 1 0,-2-1 1 16,4-3 0-16,0 5 0 0,0 2-1 16,0 4 1-16,0-4 11 0,-2 1-11 15,0 3-2-15,0-1-10 0,-4-5-9 16,-1 6 6-16,1-8 11 16,2 1 1-16,0-4-22 0,0-2-22 15,4 2 11-15,2-4 34 0,8-3 23 16,9 0-7-16,4 0-14 0,5 0-1 15,12-3-1-15,3-4 0 0,5 5 0 16,1-8 0-16,3 3-1 0,0 3-1 16,-7-3-11-16,-1 4 10 0,-11-4-13 15,-4 7-7-15,-7-4 23 0,-9 4 0 16,-9-3 58-16,-6 3-26 0,-11-4-32 16,-7 4-2-16,-9-1 1 0,-6-3 1 15,-7 1 0-15,-3-1 0 0,-5 1-1 16,1-1-1-16,-1 1-2 0,0 3 2 15,5 0-11-15,-1 0 10 0,9 0-10 16,0 0 1-16,6 3-8 16,2 1 1-16,6-1-7 0,7 4-9 15,5-3 8-15,5 1 27 0,6 2 29 16,2 3 0-16,11-3 3 0,5-3 0 16,9 3-3-16,12 0-6 0,1-4-4 15,3-1 0-15,7-2-16 0,-5 0 1 16,5-5 12-16,2-2-13 0,-3 0 10 15,-8 0-10-15,-3 0 10 0,-9 0 3 16,-11 0 16-16,-3 3-10 0,-13 3-22 16,-8-3-48-16,-21 4 3 0,-25 4 34 15,-20 1 11-15,-1 5 3 0,9 4 13 16,15-7-14-16,20 0 1 0,-6 2 16 16,-7 1-16-16,-1 4 1 0,1-3-1 15,5-1 10-15,6-1 6 16,9-2 6-16,7-4 23 0,9 1-9 15,6-4-37-15,12 0 0 0,19-7 11 16,4 0-10-16,5 2-3 0,1-6-2 16,-4 8-11-16,9-4 10 0,5-4-1 15,-5 8-12-15,-7-4 1 0,-8 3-40 16,-6 4-12-16,-13-3 6 0,-5 3 13 16,-10 0-3-16,-11 3-84 0,-17 4-158 15,4-3-222-15,-51 13-590 0</inkml:trace>
  <inkml:trace contextRef="#ctx0" brushRef="#br0" timeOffset="-135554.9">20278 8086 1129 0,'0'0'290'0,"0"0"211"16,0 0-226-16,0 0-158 0,0 0-107 16,0 0-10-16,0 0 0 0,0 0 38 15,-12-66 98-15,20 55 39 0,-4-3-15 16,3 4-28-16,-1-1-32 0,-4-1-43 16,0 2-38-16,-2-1-19 0,-4 1-35 15,-6-1 0-15,-1-1 13 0,-7 1 9 16,-5-3 13-16,-4-3 19 0,-4 1 35 15,0-5-18-15,-4-1 15 0,0 1 3 16,0-7-25-16,-1 5-13 0,-1-1 3 16,6 1-6-16,-4-1-12 0,4 5-1 15,-6 1-26-15,-2-3-3 0,-13 9-9 16,-10 1 3-16,-19 5 19 16,-12 6 13-16,-12 3 3 0,1 7 0 15,5-3 1-15,8-1-1 0,17 1 1 16,-5-4 0-16,17 1 1 0,15 3 11 15,12-4-13-15,10 1-2 0,2-1-1 16,0 1-1-16,1-1 1 0,-11 4 0 16,-3 2-10-16,-7 5 12 0,0-4 0 15,-1 4-2-15,-3-2 0 0,-1 6-10 16,0 3 10-16,-5-6-10 0,1 6 12 16,2 0-2-16,3 2 0 0,1 1-17 15,5-1 8-15,4 1 9 0,4-1 1 16,2 2-10-16,4-5 11 15,2 7 1-15,2-3 0 0,3-1 0 16,-3 5 1-16,2-9 1 0,-1 5-1 16,-1-1 24-16,2 1-6 0,-4-3 1 15,5 2-17-15,-3 1 10 0,2-1-11 16,5 5-1-16,-5-2-1 0,7 2 2 16,3 5 1-16,3-5-1 0,2 9 1 15,4-8 17-15,0 6-18 0,2-2 14 16,2-1-13-16,2-3 10 0,0-2-10 15,4-3 10-15,-4 0-10 0,3-1 0 16,-1-2 0-16,0 2 0 0,0 1 0 16,0-5 9-16,1 6 11 0,1-1 2 15,4-5 1-15,5 6 5 16,1-3 11-16,9 3 18 0,4-3-3 16,9-1-22-16,1-3-13 0,4 1-3 15,3-2-15-15,2 1 15 0,1-6-7 16,1 2 1-16,-2-3 3 0,-1-5 0 15,-1 1-14-15,1 0 0 0,-1 0 10 16,-1-5 1-16,1 5-10 0,-3-3 16 16,5-1-6-16,2 4-10 0,12 4-1 15,6-4 1-15,11 3 10 0,5-1 2 16,3 1-2-16,-6-3-10 0,-15-3 13 16,-14-1-13-16,-21-3 13 0,-10 0-13 15,0 0 13-15,-3 0-13 0,5-3 16 16,6 3-16-16,0-7 13 0,8 3-13 15,-1-3 9-15,-1 0-12 16,4-1-2-16,2-3-1 0,3 4 0 16,-1-3 1-16,3-1 2 0,4-1 1 15,-3-2 1-15,5 4 1 0,-4-4 0 16,-3 3 0-16,-1-5 13 0,-3 6 0 16,-2-4 3-16,-8 0-7 0,3-2 7 15,-12 2-3-15,1 0 5 0,-2-5 2 16,-4 5-4-16,-1 0-3 0,-3-1-13 15,-1-6-3-15,1 7-11 0,-1-4-8 16,1 3 16-16,1-3-10 0,1 1 12 16,1-2 1-16,1 1 0 15,1 1 3-15,-1-3-3 0,2 0 22 16,-7 0 6-16,3-4-3 0,-1-2-6 16,-5-2 0-16,-1-2-1 0,-6-5 57 15,0 2 40-15,-4-3-72 0,0-3-39 16,-4-1-4-16,-10 0-4 0,1 0-11 15,-5-2 3-15,-1 2 12 0,-2-4-4 16,-1 4-8-16,-1-2 9 0,2 2-13 16,1 4 14-16,-3-5 0 0,4 7-16 15,1 4 15-15,-1-1-13 0,0 4-6 16,-3 3-12-16,-3-2-25 0,-14 1-22 16,-17 3-55-16,-27 1-81 0,-22 7-55 15,-19 5-62-15,10 6-116 0,25-1-239 16,19-3-659-16</inkml:trace>
  <inkml:trace contextRef="#ctx0" brushRef="#br0" timeOffset="-133037.39">16934 8979 499 0,'0'0'502'0,"0"0"-118"15,0 0-143-15,0 0-114 0,0 0-62 16,0 0-65-16,0 0-3 16,0 0-33-16,0 0-6 0,-27-51 6 15,15 48 13-15,-3-1 7 0,-1 1 5 16,-5 3 11-16,-2-4 29 0,-2 1 26 15,-4-1 40-15,0-3 35 0,-2 0 19 16,0 0 0-16,0-1 6 0,3-3-3 16,-1 4-29-16,4 0-20 0,0 0-52 15,8 4-51-15,3-1-35 0,-1 4-30 16,7 4 20-16,4 3 26 0,-2 7 16 16,6 1 1-16,0 3 2 0,0-1 0 15,0 6 1-15,6-6 1 0,0 1 14 16,0-2 0-16,9-6 19 15,-1 0 14-15,7-3-1 0,4-7-9 16,4 0-10-16,8 0-10 0,2 0-6 16,7-7-11-16,5 0 1 0,-1-3 0 15,-2 3-3-15,-5-2-2 0,-6 2-11 16,-8 4-22-16,-10-1-39 0,-11 4 25 16,-10 0 49-16,-27 4 58 0,-23 10-10 15,-26 1-16-15,-28 6-3 0,-11 2 19 16,3-2 0-16,11-7 7 0,18 0-4 15,23-11-7-15,12-1 8 0,17 2-1 16,12-4 0-16,7 0 3 0,2 0 3 16,-1 0 22-16,3 0-9 15,-1-4-57-15,5 2-13 0,10-5-54 16,13 0 10-16,20-3 21 0,17-4 11 16,20-2-1-16,-1-1 10 0,-11 10-1 15,-17 0 1-15,-18 3 0 0,4 1 2 16,2-4 0-16,2 4 1 0,0-1 2 15,-8 2 17-15,-10-1 16 0,-7-1 19 16,-4 1-54-16,-6-1-22 0,-8 4-38 16,-6-3 15-16,-9 3 4 0,0-4 18 15,-6 4 1-15,-2 0 0 0,-6 0 3 16,-4 0 0-16,-3 0 6 0,1 4 10 16,-3-1 1-16,5 4 2 0,-2 0 3 15,5-1 13-15,1-3 0 0,12 0 3 16,5 1 13-16,9-4-1 15,9 0-18-15,8 0 0 0,19 0 3 16,25-10 0-16,22-3-15 0,19-1-1 16,-6-3-1-16,-15 6 0 0,-20 3-2 15,-27 1 0-15,-7 7 2 0,1-4 1 16,-3 1 48-16,-6-4-48 0,-10 3-13 16,-35 1-54-16,-29 3 20 0,-31 0 15 15,-21 0 20-15,4 7 12 0,23 0 3 16,29 0 9-16,27-4-12 0,15 4-192 15,3-2-231-15,5-1-632 0</inkml:trace>
  <inkml:trace contextRef="#ctx0" brushRef="#br0" timeOffset="-130755.22">17887 9036 72 0,'0'0'254'0,"0"0"69"0,0 0-180 16,0 0-55-16,0 0-16 0,0 0 29 16,0 0 85-16,0 0 35 0,0 0-26 15,54-52-139-15,-52 50-56 0,-2 2-88 16,0 0 52-16,0 2 36 0,-2 2 33 16,-5 2-4-16,3 1 7 0,0 0-10 15,0 0 0-15,0-3 9 0,0-1 24 16,0 4 41-16,1-3 37 0,1-1 28 15,0-3 3-15,2 0-22 0,0 2-27 16,0-2-38-16,0 0-56 16,0 0-25-16,0 0-38 0,0 4-20 15,0-4 13-15,2 7 32 0,3 0 13 16,-3 0 3-16,4-1 10 0,0 12 0 16,2-6 13-16,5 2-1 0,-3 0 8 15,2 5-21-15,3-1 8 0,1-4 6 16,1 0 12-16,2-2 17 0,1-2 25 15,-1 1 3-15,2-8-2 0,1 4-11 16,1-3-25-16,6-1-7 0,2 1-9 16,10-4-4-16,11 3-13 0,-2-1-12 15,1 1-1-15,-5 1-1 0,-5-1-1 16,9 4 0-16,3 4 2 0,-1-8 1 16,0 11 2-16,-5-7 14 0,-7-2 0 15,1 2 3-15,-4-3 4 16,2-1-4-16,-3-3-7 0,-1 0-8 15,2 0-2-15,8-3 10 0,11-1-8 16,12-6 24-16,19 5 1 0,2-9-4 16,8 3-9-16,-12 4-3 0,-23-3-10 15,-12 6 0-15,-26-1 10 0,5 2-10 16,-2-4 13-16,8 0-4 0,7 0-9 16,5-4 16-16,3 1-3 0,0-2 0 15,-1-6 6-15,-1 1-6 0,-3 1-13 16,-1-5 13-16,-3-3 0 0,0 1-16 15,1-1 0-15,-7-6-1 16,2 5 0-16,2-4-3 0,-6 1-8 16,2 2 11-16,-2-2 0 0,1 2 1 15,-8-2 3-15,1 2 9 0,0 1 1 16,-6-1 9-16,-3 2-6 0,-3-6-13 16,-7 6-3-16,-4-6 0 0,-4-3-28 15,-6 1-4-15,-8-8 1 0,-7 4 15 16,-8-6-3-16,0-2 0 0,-6 1 16 15,-2-1-16-15,0-3 19 0,-1 2-13 16,3 1 10-16,0 0-16 0,2 4-3 16,4-3 0-16,2 8-1 0,2-2 20 15,3 0-13-15,-1 3-6 0,2 4 19 16,-2 0-16-16,3 2 16 0,-5-5-23 16,-4 5 7-16,0 2 6 0,-10-5-3 15,-7-2 13-15,-14-7 2 16,5 8 0-16,-14-4-2 0,-3-5 1 15,8 17-14-15,4-2 0 0,15 8 16 16,1 1-13-16,-18-2-38 0,-12 5 29 16,-21-4-7-16,-3 15 10 0,-13 3 0 15,-1 14 17-15,3 3-1 0,14-1 0 16,6 5 2-16,6-4 0 0,0 6-2 16,3-2 1-16,1-4-1 0,1 3 1 15,5 0 0-15,11-4-1 0,15 2 0 16,14-8-13-16,14 4 0 15,-4-3-3-15,7 1-13 0,-7 5-3 16,-2 4-4-16,-6 5 20 0,0 4 0 16,0 8 17-16,2 2 1 0,2 1 1 15,0 2 2-15,3 2 0 0,-1 3-1 16,6-5-1-16,3 1 2 0,1-4-1 16,5 2 1-16,4-6 2 0,2-3 8 15,2-1-11-15,2 1 0 0,2 0 1 16,2-1-1-16,4 1 0 0,2 3-1 15,3-1 2-15,-1 2 11 0,3 3-11 16,1-2 0-16,-1 6 17 0,3-4-3 16,-1 4-3-16,1-2 3 0,3-2-3 15,-2 0 3-15,1-4-13 16,5-1 13-16,2-2 3 0,8-3-3 16,11-2 16-16,11-2-3 0,20-1-7 15,10-8-6-15,12-5 0 0,0-1-13 16,-6-8 13-16,-6 1-3 0,-8-1-11 15,-9-3 1-15,4 0 10 0,-3 0-11 16,-1-3 11-16,-4 3-11 0,0-4 0 16,2 1 0-16,3 3 2 0,1-4-2 15,5 1 0-15,1-1 1 0,3 2-1 16,5-8 11-16,-5-1 6 0,4-2-3 16,0-5-3-16,1-5 2 0,-5-1 1 15,4-6 0-15,-3-3 0 0,-5-5-14 16,-1-6 1-16,-1 1 0 15,-17-1-1-15,4-7-2 0,-11 10-64 16,-11 4-70-16,-5-3-9 0,-25 15-46 16,-4-1-49-16,-4 5-240 0,-14-48-599 0</inkml:trace>
  <inkml:trace contextRef="#ctx0" brushRef="#br0" timeOffset="-88432.29">17922 8951 1045 0,'0'0'0'16,"0"0"-52"-16,0 0 3 0,0 0 10 15,0 0 23-15,0 0 0 0,0 0 16 16,0 0 25-16,64-58 170 15,-58 51 53-15,0 0-11 0,-1 6-84 16,1-10-59-16,-2 8-42 0,2-4-51 16,2 3-1-16,3-3-3 0,1 4 1 15,5-1-1-15,3-3-17 0,1 4 19 16,4-1-1-16,-2 4-1 0,1 0-30 16,-3 0 7-16,-4 0 4 0,-5 0-17 15,-4 0 17-15,-8 4 22 0,-2-1 55 16,-10 1-6-16,-11-4-36 0,-6 0-11 15,-4 0-1-15,-4 0 32 0,-5-4 67 16,3 1-19-16,0-1-32 0,4-1-4 16,6-2 7-16,4 4 26 15,11-1 29-15,5 4-107 0,7-3-10 16,2 3-45-16,15 0 38 0,12 0 17 16,10 0 3-16,6 0 0 0,1 0-2 15,-1 0-1-15,-4 0-2 0,5 3-14 16,5-3 13-16,-5 7 0 0,-3 0-36 15,-10-3-16-15,-6 1 6 0,-9-2 49 16,-5 1 13-16,-9-1 55 0,-4-3-39 16,-11 0-29-16,-7-3-19 0,-5-4 3 15,-2 2 16-15,-4-2 32 0,6-4 49 16,-6 8 10-16,6-4-27 0,5 0-9 16,5 0-42-16,5 7-13 0,4-4-110 15,2 4-61-15,1 4 112 0,3 10-158 16,-4-4-394-16</inkml:trace>
  <inkml:trace contextRef="#ctx0" brushRef="#br0" timeOffset="-86536.02">5468 10866 3 0,'0'0'193'0,"0"0"71"15,0 0 3-15,68-65-55 0,-60 57-75 16,-4 1-49-16,0 0-88 0,-4 3-52 16,0 4-49-16,0 0 45 0,0 0 33 15,4 4 23-15,-2-1 4 0,5 4 90 16,1-3 27-16,6-3-14 0,3-1-12 15,6 0-27-15,4 0-3 0,12-5-19 16,-2-2-1-16,9-7 17 0,11 0-3 16,5-1-14-16,17-6 4 0,12 3-20 15,4 3-6-15,10 4-21 0,-3 1 1 16,9 6 0-16,1 1 1 0,0 3 9 16,1 0-11-16,-3 0 0 15,-5 0 14-15,-1 0 0 0,5 0-16 16,3-4 3-16,2 1 23 0,-5-1 19 15,-4 1 7-15,-3 3 6 0,-1-4-9 16,7 1-17-16,3 1-6 0,9-2 4 16,-4 1 5-16,-2 3-12 0,-1-3-4 15,5-1 10-15,2 1-12 0,10 3 8 16,-4 0-8-16,-6 0-16 0,0 0 2 16,2 0 10-16,2 3-11 0,2 1-2 15,-4-1 1-15,-4 0 12 0,-4-3-11 16,1 0 11-16,5 0-10 0,6-3 14 15,3 0-16-15,-1-4-1 16,4 3-3-16,2 1 3 0,9-1 32 16,2 4-16-16,1 0-3 0,-1 0 6 15,6 0 0-15,2 11 1 0,-2-1-4 16,0-3-14-16,0 2 14 0,-5 1-15 16,5-3 0-16,-6 4 2 0,0-4-1 15,-7-4 0-15,5-3 0 0,-3 0 1 16,11 0 10-16,-6 0-10 0,6-7 0 15,2-3-2-15,2 3 2 0,-4 0-2 16,4-4 0-16,-2 2 1 0,-11-1 1 16,5 0 1-16,-8 6-3 0,-7 1-1 15,-6 3-1-15,-2 0 0 0,-4 0 1 16,-2 3 25-16,2 8-9 0,-2-1-12 16,1-1 12-16,3 1-13 15,5 1 0-15,5 3-1 0,6-7 2 16,5 0 12-16,8-4-13 0,-2-3 10 15,2 0 0-15,2-3-10 0,-5-4 0 16,-1-4 20-16,-2 1-11 0,0-1-11 16,-3 1 1-16,3-2-2 0,-2-2-3 15,3 3 0-15,-1 1-13 0,6 3 3 16,0 1 11-16,2 3 0 0,6 3 0 16,4 0 2-16,5 3 0 0,-1 3 13 15,1 1 3-15,-7 3-16 0,-2-3-58 16,-10 7-107-16,-7 0-70 15,-16-5-86-15,-37 1-134 0,4-3-317 0</inkml:trace>
  <inkml:trace contextRef="#ctx0" brushRef="#br0" timeOffset="-62612.88">11082 15695 1083 0,'0'0'23'0,"0"0"33"0,0 0 86 15,0 0-142-15,0 0-56 0,0 0 27 16,0 0 18-16,60-33 11 16,-46 26 39-16,5-7 43 0,-3 9-17 15,5-5-20-15,-4-1 8 0,-5 1 18 16,5 3 30-16,-5-2 3 0,0 6-39 15,3-4-42-15,-7 3-21 0,0 1 0 16,1-1 17-16,-3 1 4 0,-2 3 6 16,-2 0 40-16,-2 0 51 0,0 0 38 15,-2 0-51-15,-4-4-107 0,-7 4-3 16,-3 0-29-16,-7 0 9 0,-14 0 20 16,-11 7-1-16,-16 0 2 0,-16 4 2 15,7-3 20-15,15 3 2 0,17-4-5 16,18-4 8-16,-1 1 21 15,-3 3 2-15,0-4-23 0,4 4-25 16,11-3-55-16,7-4-25 0,8 0 80 16,9 0 29-16,11 0-3 0,12 0 3 15,14-11-9-15,18-3-1 0,21-7 20 16,8-5 9-16,9-2-9 0,-16 9-25 16,-23 2-14-16,-20 10-19 0,-22 3 2 15,1 1 1-15,-6 3-3 0,3-4 0 16,3 4 6-16,-2 0-7 0,0-3-18 15,-9 3 34-15,-6 0 4 0,-8 0 78 16,-14 3-1-16,-13-3-15 0,-22 4-37 16,-22 3-12-16,-16 0 3 0,-14 0 7 15,4 0-10-15,8 0-10 16,13 3-1-16,12-1 0 0,6 1-1 16,12-3-1-16,13 0-1 0,12 0-1 15,5-3 0-15,3-1 1 0,-1 1 1 16,2-1 2-16,3-1 14 0,5 1-3 15,10 1 9-15,23-4 17 0,23-4-4 16,20-4-12-16,19-10-7 0,11 1 3 16,-18-2-16-16,-17 5 10 0,-24 3-13 15,-20 8-13-15,-5-1-12 0,-1 1 5 16,-1-1-15-16,1 4 3 0,1-3 3 16,-1-1 29-16,-11 4 59 0,-4 0 47 15,-4 0-42-15,-18 0-22 0,-11 0-42 16,-25 0 2-16,-19 0 30 15,-24 7 3-15,-10 4-6 0,1-1-10 16,19-3 6-16,29 4-12 0,27-8-11 16,15-1-2-16,1 1-2 0,5 4-39 15,-7 4-171-15,7-4-280 0,-17 33-542 0</inkml:trace>
  <inkml:trace contextRef="#ctx0" brushRef="#br0" timeOffset="-59323.49">23218 12690 1486 0,'0'0'355'0,"0"0"-183"16,0 0 3-16,0 0-175 0,0 0-29 15,0 0-27-15,0 0 5 0,0 0 51 16,0 0 48-16,-19-14 53 0,30 14 28 16,-1 0-12-16,13 0-40 0,16 0-32 15,13-3-12-15,26-8-17 0,15 3-13 16,13-6 16-16,1 3 36 15,-4-3 29-15,-9 11 19 0,-16-4 6 16,1 2-19-16,-5 1-23 0,0-3-6 16,1 0 3-16,-17 0 9 0,-7 0 13 15,-15 0 15-15,-12 4-6 0,-3-1-19 16,0 3-19-16,-3-3 3 0,3 1-16 16,0-1-44-16,-5 4-59 0,1 0-1 15,-3 7 40-15,-6 5 19 0,7 20 2 16,-3 4 0-16,9 22 18 0,0 20-15 15,1 13 14-15,-9 14-2 0,-7-1 0 16,-6-6-14-16,0-11-1 0,-8-8-1 16,-1-4-16-16,3-6 13 0,0 6 1 15,-2 2 1-15,6 5-1 16,0-2-1-16,2 6 0 0,4 5 3 16,6 3 0-16,-2 3 3 0,1 3-1 15,-3 4 1-15,-2 1 16 0,-4 3-17 16,0 9 17-16,-6 2-7 0,-7-4-8 15,-1 3 21-15,-1-2-23 0,-1-3 0 16,-5-1 23-16,9-1-12 0,-5-3-13 16,5-7-1-16,6-1 1 0,2-2-1 15,4 3 0-15,2 0-5 0,6-3 6 16,8-4 0-16,1-12-2 0,0-2-10 16,-3-2 5-16,5-4 7 0,-3 1 16 15,-3 0 0-15,1-16-6 0,-6-10-9 16,3-16-1-16,-3-7 13 0,-4-2-11 15,4-3 1-15,-1 2 19 16,-1 5-19-16,4-2-1 0,-2 6 20 16,-4-13-20-16,5-2 14 0,-7-3-14 15,-2-9 1-15,0 2 13 0,-2-3 6 16,-9-4 1-16,-3 0-8 0,-3 0-2 16,-3 0-1-16,-3 0-9 0,-6 0-2 15,-2 0 0-15,0-4-1 0,-6 1 0 16,-7-1-2-16,-7 4-11 0,-15-1 10 15,-23 1 0-15,-15 0-19 0,-32 0 9 16,-13 1-35-16,-10 3 23 16,-4-1 22-16,5-3 3 0,-7 0 2 15,-2 0 11-15,-5 0-10 0,5 0 16 0,3 0 57 16,11 0-20-16,15 0-15 16,14 0-7-16,18 4-19 0,26 3-15 15,26-4-1-15,17 1-11 0,18-1-4 16,5 1 4-16,-1-1-4 0,5 1-12 15,-7-1 0-15,3 1-6 0,4-1-14 16,1 1 13-16,5-3 32 0,4 6 3 16,2-3 3-16,9 3 26 0,3-4 3 15,13 4-4-15,12 0 0 0,23 0 0 16,31-7-6-16,38 0-19 0,30-3 10 16,19-8-1-16,2 4-10 0,-5-3-2 15,-18 3-1-15,-3 7-18 0,-14 0 18 16,-8 7-1-16,-9 0-10 15,-20 3-1-15,-18 4 10 0,-25-7-12 16,-19 2 2-16,-16-2 10 0,-6 0-28 16,-1 0 6-16,3 3-1 0,2 1 9 15,0 1 17-15,0-1 32 0,-5 2 0 16,-5-2-20-16,-5-1 10 0,-4-4 34 16,5 1 50-16,-9-7 0 0,2 0-45 15,-4 0-60-15,0-7 63 0,0 1-46 16,0-8-18-16,0 0-2 0,-4-3-13 15,0 1 3-15,1-1 12 0,-3 3 2 16,4 0 1-16,0 2-3 0,2-2-21 16,0 7-1-16,2-4 4 15,6 3 2-15,1-3 13 0,-3 1 3 16,6-1 0-16,-3-6 0 0,7 1 0 16,-1-5-16-16,-1-5 16 0,7-5 2 15,1-13 0-15,1 7 10 0,-2-10-10 16,4-1-2-16,-5 0-18 0,3-6 8 15,2 4 8-15,-2-4 4 0,-1 7 23 16,1 0-25-16,-2-1-23 0,-1 5 23 16,-1 6 96-16,0-5-77 0,-7 6-19 15,7-4-37-15,-5-1 24 0,-4 0 13 16,5 1 31-16,-5-4-29 16,3-3-2-16,-5 0-28 0,4 0 28 15,-1-2 0-15,-3 2 0 0,2 0-27 16,-1 0 5-16,3-1 21 0,-4-2-15 15,5-15-9-15,-5-8-46 0,-8-16 6 16,0-9-10-16,-21-17 6 0,-4 0 19 16,-4 0 50-16,3 7-48 0,3 2 45 15,4-6 2-15,5-3-2 0,12-4-25 16,4-3-35-16,14 2-60 0,3 1-50 16,2 4-119-16,-9 3-195 0,-8 8-91 15,-4 24-503-15</inkml:trace>
  <inkml:trace contextRef="#ctx0" brushRef="#br0" timeOffset="-26082.87">19303 4097 1451 0,'0'0'114'16,"0"0"85"-16,0 0 67 0,0 0-107 16,0 0-91-16,0 0-68 0,0 0-20 15,0 0 2-15,0 0 18 0,35-40 32 16,-35 36 14-16,0 1 6 0,0-1-10 16,0-3-13-16,0 0 13 0,-2-5 48 15,-2-2 49-15,-2 0 38 0,1 0 31 16,-1-1-6-16,0-3-14 0,0 4-11 15,0 6-63-15,-1-3-39 0,-1 1-75 16,4 6-12-16,-4 1-39 16,1 3-21-16,-1 0 9 0,-4 3 9 15,-1 8 22-15,-5-1 32 0,-1 2 13 16,1 2 15-16,-5 7 1 0,-2-2 18 16,-2 6-12-16,0 1-10 0,3-2-9 15,-10 9-15-15,-1 9 12 0,-8 9 2 16,-11 15 11-16,-4 20 18 0,-4 11 6 15,2 15 7-15,7-7-1 0,7-11-2 16,11-10 0-16,10-16-14 0,11-11-6 16,1-13-21-16,7-9-13 0,6-13-16 15,0 3 1-15,0-3 12 0,6 6 3 16,0 2-13-16,3 8 10 0,1 6 1 16,5-1 2-16,3 5 11 0,-3 13 8 15,5 10-7-15,-3 20 7 0,-3 20-6 16,-10 13 5-16,1 5 20 0,-5-10-4 15,2-18-9-15,0-33-7 16,0-17 10-16,0-15-6 0,0-11 3 16,4 1-4-16,-2-5-21 0,2 5-12 15,7 5 11-15,-1-1 1 0,3 3 0 16,5 2 1-16,1-2 1 0,4 4 0 16,4 10 14-16,2 14 5 0,-2 24 10 15,-9 10-6-15,-9 13-10 0,-9-4-13 16,-2-9 2-16,-6-10-2 0,-5-19 1 15,5-12-1-15,-2-8 0 0,4-13-1 16,0-12 0-16,-1-2-1 0,3-2 0 16,0-1-1-16,0 5-11 0,0 0-4 15,0-2-6-15,2-1 7 16,0-4-7-16,0-4 19 0,0 2 3 16,0 2 14-16,0 4 10 0,0 1-2 15,0 5-10-15,-2 2-9 0,2-26-3 16,-12 68-55-16,3-33 2 0,-3 5 19 15,-3-3 16-15,-1 0 2 0,-1 1 4 16,-1-1-1-16,-3-1-2 0,5-8-41 16,-3 2 56-16,5-6 53 0,1-5-38 15,1-5-15-15,3-3-34 0,5-4-69 16,-2-7-107-16,6 0-136 0,0-4-182 16,0-3-481-16,8-14-1092 0</inkml:trace>
  <inkml:trace contextRef="#ctx0" brushRef="#br0" timeOffset="-25414.26">18629 7822 1964 0,'0'0'1047'0,"0"0"-625"0,-58 25-68 15,46-22-112-15,-1 1-91 0,1-4-67 16,-1 3-34-16,-1 1 3 0,2-1 3 16,1-3-18-16,3 0-38 0,4 0-53 15,4 0-21-15,0-7 74 0,0 0 15 16,6 0-15-16,2-3-6 0,1-1-28 16,3 4 3-16,-6-1 3 15,4 4 0-15,1 1 3 0,-3 3 25 16,2 3 10-16,-5 9 15 0,1 2 3 15,0 4-12-15,0 1-4 0,-2 5-11 16,2 1-1-16,-1-2-2 0,1-3-10 16,-4 0-1-16,0-3 1 0,2-6-4 15,0-1 1-15,0-3 15 0,3-2 18 16,-5-1 10-16,2-4-12 0,0 3-1 16,0-3 1-16,4 0-13 0,-4 0-3 15,1 0 1-15,1 4 0 0,2-1 1 16,-4 1 1-16,2-1-1 0,1 4 0 15,1-3 1-15,-4 3-3 0,2-4-1 16,0 1-24-16,1-4 25 16,1 0 12-16,0 0 47 0,0-11 0 15,5 1-9-15,-3-11 11 0,5 2 26 16,1-9 30-16,1 1-28 0,3-4-63 16,1-2-26-16,0 3-21 0,1 2-13 15,1-1-6-15,0 8-58 0,0-4-66 16,1 6-56-16,1 2-96 0,-2-1-167 15,-2 6-292-15,16-12-602 0</inkml:trace>
  <inkml:trace contextRef="#ctx0" brushRef="#br0" timeOffset="41649.24">5897 12244 170 0,'0'0'384'0,"0"0"-100"0,0 0-92 15,-68-19-130-15,56 15-39 0,-5 1-23 16,5-1-46-16,-9 1 1 0,3 3 6 15,-3 0 0-15,2 0 6 0,5 7 10 16,-1 3 0-16,-1-5 23 0,4 6 30 16,-3 3 90-16,3-4 11 0,-1 1 5 15,3-3 40-15,0-1 62 0,1-3-1 16,1-1-46-16,2-3-42 0,2 0-23 16,2-7-19-16,-3 4-17 0,5-6-12 15,0-1-11-15,0-1 4 0,0-3-10 16,5 4-22-16,-1-2-37 0,0 1-2 15,4 4-19-15,0-3-17 0,1 3 1 16,1 3 9-16,0 1 10 0,5 3 13 16,1-4 1-16,7 4 2 0,8 0 13 15,15 0 22-15,18 0 13 16,14 0-3-16,21 0-9 0,5 0-33 16,-7 4 10-16,-12-1-10 0,-11 1 13 15,-12-1 0-15,6-3 22 0,7 7 11 16,-1-7 2-16,3 0 29 0,7 0 47 15,3-3-15-15,0-4-30 0,4 0-22 16,6-2-15-16,9-1-11 0,3-1-8 16,5 1-24-16,-9 6 0 0,-3 1-2 15,-5 3 0-15,-6 0-2 0,-2 3-11 16,-5 11-3-16,3 4 4 16,-2 1-1-16,-2 2 11 0,-1 0 0 15,-1 1 1-15,2-4 1 0,3-3 2 16,9-8 17-16,5 0-16 0,1-7 25 15,-2-7 1-15,-6-5-10 0,-8-5 6 16,-4-4 6-16,-1-2 23 0,-1-1 15 16,-11 5 31-16,-21 1-33 0,-5 1-33 15,-19 10-12-15,-3 0-20 0,-5 5-2 16,-1-5 0-16,5 3 0 0,-9 1 2 16,-4 0 19-16,-16 3-21 0,-27 10-34 15,-33 6 3-15,-30 12 18 0,-15-2 12 16,1 5 1-16,13-12-1 0,14-1 1 15,10-8-1-15,3 1 0 16,4-8-2-16,-5 1-10 0,9-4 11 16,0 0 1-16,4-7 0 0,0 0 1 15,0 0 0-15,-13 0-12 0,-11 3-24 16,-16 4-48-16,-20 0-1 0,-8 0 22 16,-8 0 28-16,-5 0 13 0,-10 0 20 15,-2 0 1-15,-2 0 1 0,8 4-1 16,2-1 1-16,3 8-22 0,-5 3-10 15,8 1-50-15,11 10-35 0,12-6-4 16,6 5 28-16,3-1 4 0,3 1 6 16,7-3 12-16,8-1 17 0,21-3 12 15,20 0 26-15,11-10 16 16,16-1 1-16,3 1 0 0,3-4 12 0,-3 1 10 16,-1-1 28-16,2 1 16 15,3-4-67-15,10 0-58 0,10-7-22 16,23-11 32-16,24-11 19 0,34-8 0 15,47-14-6-15,48-3 7 0,19 7 28 16,11 5 39-16,3 13-17 0,-14 8 1 16,10 5-20-16,-5 6 13 0,-7 6 20 15,-7 4-36-15,-10 4-12 0,-11 3 12 16,-10 0 11-16,-6-6-9 0,-6-1 21 16,-4-5 3-16,-1-9-1 0,7-3 39 15,6 1 13-15,-2-1-35 16,-2-4-17-16,-8 5-24 0,-9-5 3 15,-6 0 18-15,-12 2-3 0,-17-2-16 16,-24 3 20-16,-22 6-21 0,-18 2 11 16,-12-1 3-16,0 4 3 0,-11 0 3 15,3 0 13-15,3 0 32 0,-9 2 25 16,-5-5-92-16,-15 6-70 0,-34 1-19 16,-44 3 32-16,-56 14 34 0,-61 5 22 15,-28 12 0-15,-14-1 1 0,6 1 1 16,21-5-1-16,-11 2-16 0,5-1-22 15,2 4-4-15,-1-5-9 0,5-1-22 16,8-3-27-16,9 3-15 0,1-6-53 16,5 5-48-16,10-6-7 0,8-3 15 15,4 6 4-15,15-2 51 0,6 2-130 16,39-3-43-16,-2 1-264 0</inkml:trace>
  <inkml:trace contextRef="#ctx0" brushRef="#br0" timeOffset="42931.93">6813 11680 310 0,'0'0'297'16,"0"0"-56"-16,0 0-36 15,0 0 3-15,0 0 1 0,0 0 15 16,0 0-9-16,42-71-53 0,-34 55-32 16,4-8-30-16,3-1-35 0,-3-4 9 15,5-1-16-15,-1-8 4 0,3 1-4 16,-3 0 3-16,-1-4-16 0,-1 1-22 16,-5 6-1-16,-1-4 1 0,-6 5-4 15,-2 3-19-15,-4 2 0 0,-11-1-22 16,-1 1-17-16,-9-2 39 0,-8 2-1 15,-6-1 1-15,-3-1-1 0,-7-5 1 16,3 5 48-16,-1-8 7 16,1 1-7-16,3 1-16 0,3-4-29 15,7 1 17-15,6-4-19 0,5 10-1 16,3-6-1-16,3 3-1 0,1 6 0 16,3 2-14-16,-1 5 16 0,1 2 0 15,-5 4-37-15,-3 8-21 0,-3 2 29 16,-6 4 13-16,-14 3-26 0,-15 12 13 15,-19 9 10-15,-12 19-4 0,-8 7 4 16,4 7 6-16,17 0-3 0,3 7 13 16,22-3 2-16,3 3-25 0,-6 14 13 15,9-12 13-15,-5 8 0 0,-1 1 0 16,-5 1 0-16,0-2 0 0,-2 11-1 16,2-8 0-16,5 8-15 0,5-9-4 15,9 2 4-15,10-5 13 0,11-2-39 16,9-14 0-16,7 10 13 0,7 1 3 15,11-4 3-15,7 12 20 16,6-5 2-16,2 4 1 0,6-6 0 16,-4-5 10-16,1-7-10 0,-10-7 22 15,-5-12-19-15,-2-12 1 0,-5 1-1 16,5-5-3-16,4 6 0 0,6 1 0 16,10 5 29-16,15 2-13 0,14-8 33 15,14-11-14-15,24-14-3 0,14-18 20 16,6-15 3-16,-8-9-54 0,-15-1 41 15,-14-8-10-15,-4 1-3 0,-3-11-16 16,-1-1 0-16,-2 1 0 0,-7-5 3 16,-10-2 6-16,-10-3 7 15,-7-6 13-15,-8-2-7 0,-10-1-9 16,-8-9-7-16,-5-1-6 0,-3-1-13 16,-3 0 0-16,-2 2-2 0,-2 9 0 15,0 12-11-15,0 21 13 0,1 10-16 16,-5 9 15-16,0 6-12 0,0 1 0 15,0-7 13-15,0-5 2 0,-13-4-2 16,-14-3-9-16,-24-2-59 0,-34 9 14 16,-41 12 12-16,-25 9 6 0,-8 8 24 15,14 4 12-15,15 0 0 0,14 0 0 16,2 0-41-16,15 0-24 0,14 0-35 16,11 9-26-16,8 8-55 15,-5 17-144-15,16-3-292 0,-20 16-620 0</inkml:trace>
  <inkml:trace contextRef="#ctx0" brushRef="#br0" timeOffset="45564.68">5683 12657 235 0,'0'0'182'0,"0"0"-100"0,0 0 48 15,0 0-130-15,0 0-15 0,0 0 13 16,45-68-24-16,-24 51 26 0,1 3 55 16,1-2 14-16,0 6-24 0,-5-1-44 15,-3 1-1-15,-5 6 27 0,-4 4 100 16,1-3 55-16,-5 3 10 15,-2-4-32-15,0 4-63 0,0 0-58 16,-2-2-26-16,-2-1 0 0,1-1 10 16,3 1 0-16,-2-4-7 0,0-3 4 15,2 3 16-15,0-4-10 0,0 4 22 16,0-2 8-16,0-1-8 0,0-1 7 16,-2 5-19-16,0-5-33 0,-4 8-3 15,-4-1-45-15,-5 4-1 0,-5-2 20 16,-3 2 11-16,-8 0 15 0,0 2 3 15,-6 2 13-15,-1-1 10 0,-1 4 35 16,4-3 11-16,4-1 9 0,4 0 16 16,8-3 23-16,5 0-120 0,12 0-10 15,4-3-93-15,19-7 41 0,18 3 33 16,15-9 16-16,28-5-3 16,16 2 12-16,15-6 4 0,-5 4 7 15,-7 2 48-15,-14 2 7 0,-23 3-7 16,-17 3-13-16,-11 6-16 0,-14-2-10 15,-1 0-3-15,-2 0 3 0,1 4 3 16,3-8 10-16,0 4 17 0,-1 0 2 16,-7 2 23-16,-5-2-3 0,-8 4-23 15,-2-1-45-15,-10 1-23 0,-7 3-15 16,-5 0-4-16,-13 0 9 0,-15 0 11 16,-16 14 19-16,-21 1-13 0,-20 6 12 15,-9 5 1-15,6-1 1 0,17-4-1 16,27-6 2-16,25-8 1 15,18 4 0-15,6-4 0 0,3-4 1 16,-3 1 21-16,5 3 27 0,0-4-49 16,3 1-71-16,9-3 6 0,7-1 65 15,11-1 14-15,13-10 5 0,15 1-16 16,18-11-1-16,18-2-1 0,9-5 0 16,11 2-1-16,-5-5 0 0,-8 1 0 15,-9 2 0-15,-7 6 0 0,-1-6 1 16,4 5 2-16,1-5 0 0,-15 12 14 15,-14 2-15-15,-15 4 1 0,-19 3-2 16,-2 3-1-16,-5 4-15 0,-3-3 15 16,-4 3 39-16,-8 0 16 15,-30 10-55-15,-34 11-1 0,-40 9-19 16,-24 14 19-16,-5 1 1 0,5-5 1 16,12-3 0-16,12-8 2 0,28-11 1 15,22-4 12-15,20-7 26 0,22-4-7 16,3 1-28-16,7-1-7 0,-5 1-62 15,3 1-9-15,-1-2-6 0,3 4 6 16,6 0 13-16,4 0 32 0,6-3 26 16,7 3 0-16,5-7 19 0,5 3 7 15,16-3-7-15,9-3-16 0,16-8 16 16,12-6-19-16,13-2 16 0,4-9 0 16,-10 5 4-16,-19-1-7 0,-19 3-12 15,-18 9 2-15,0-2-1 16,-2 0 11-16,4 3-10 0,4-5-2 15,0 3 0-15,0-8 2 0,-8 12 29 16,-9-2 42-16,-9 8-25 0,-12 3-49 16,-21 0-46-16,-20 10 4 0,-24 13 17 15,-25 12 21-15,-19 5 2 0,0 0 1 16,7-7 1-16,22-5 2 0,29-10-1 16,21-10 1-16,15-1 2 0,3 0-4 15,5 0-23-15,-1 0-297 0,5 4-287 16,-2 11-553-16</inkml:trace>
  <inkml:trace contextRef="#ctx0" brushRef="#br0" timeOffset="63257.23">20744 14234 790 0,'0'0'78'15,"0"0"-61"-15,0 0-17 0,0 0-46 16,0 0 20-16,0 0 10 16,0 0 16-16,0 0-1 0,55-25-2 15,-42 22-19-15,-7 3 22 0,2 0 78 16,1 0 20-16,-5 0-1 0,-2 3 1 15,0 1 16-15,0 3-16 0,2-4-7 16,-4 1 3-16,0 3 14 0,0-4 15 16,0 1 17-16,-2-4 6 0,-4 3-46 15,0-3-57-15,-9 0-40 0,1 0-3 16,-9 0-12-16,-8 0 9 0,-15 0-14 16,-14 0 4-16,-16 4-3 15,-11 3 13-15,13 5-23 0,10 2 26 0,20-4 55 16,24 1 23-16,3-4-23 15,0 2-55-15,1 5-10 0,1-1 10 16,9 1 10-16,6-1 45 0,21 1 6 16,18 0-12-16,19-4-1 0,23-6-9 15,14-4 10-15,18-7 22 0,-1-11 12 16,-2 1 4-16,-9-3 0 0,-8 0-13 16,-2-1-20-16,-6 5-12 0,-15-2-16 15,-16 11-14-15,-21 1-12 0,-15 2-2 16,-3 1-14-16,-7 3-9 0,0 0-24 15,-1 0-53-15,-14 3 2 0,-26 7 97 16,-35 1-74-16,-41 6-20 0,-36-6 13 16,-10-2 36-16,0-9 48 15,10 0 0-15,21-13 0 0,12 6 2 16,26-3 85-16,30-1 36 0,19 4-1 16,22 4-23-16,7 0-15 0,6-4-36 15,0 5-48-15,2-2-96 0,8 1 41 16,15-1 36-16,16 1 17 0,23-1 1 15,12 4-2-15,17 0-14 0,13 0 15 16,-9 4-10-16,-4 3 9 0,-6-4 3 16,-15 1 3-16,-10-2-1 0,-11-2 10 15,-14 3-8-15,-10-3-1 0,-6 4-2 16,0-4-1-16,-7 3 0 0,0-3-45 16,-5 3-68-16,-10 1 113 0,-25-1 19 15,-41 1-17-15,-38-4-1 0,-32 0 0 16,-1 0 2-16,-3-4 0 15,25 1 68-15,36-4 38 0,20 0 0 16,26 4-10-16,24 1-22 0,4 2-16 16,8 0-61-16,2 0-35 0,19 0-13 15,30 0 48-15,32 2 13 0,41-2-13 16,29 0-27-16,2-2 8 0,-4-9 16 16,-15-3 0-16,-18 4 2 0,-13-1 0 15,-20 6-2-15,-29 2-10 0,-21 3-3 16,-27 0 4-16,-3 0-11 0,-5 3-41 15,-29-1 64-15,-42 5 2 0,-53 3-2 16,-60 4-35-16,-24-3-13 0,1-2-32 16,21 4-55-16,33-2-101 15,21-1-142-15,39 1-194 0</inkml:trace>
  <inkml:trace contextRef="#ctx0" brushRef="#br0" timeOffset="69957.26">21978 14325 658 0,'0'0'120'0,"0"0"-68"0,0 0-52 16,0 0-238-16,0 0-140 0,0 0 164 15</inkml:trace>
  <inkml:trace contextRef="#ctx0" brushRef="#br0" timeOffset="70711.81">21978 14325 257 0,'-5'-16'313'16,"5"16"-235"-16,-2 0 29 0,-2 0 20 15,-8 0-9-15,2 0-24 0,-5 5-16 16,1-1 7-16,1-4 36 16,-1 3 15-16,1 1 4 0,-1-4-7 15,8 0-12-15,-5 0-40 0,3 0-33 16,4-7-9-16,0 3 10 0,-2-1 26 15,1 1 18-15,3-3 37 0,0 4-11 16,2-4-22-16,-2 3-32 0,0 1-46 16,2-1-19-16,0 4-58 0,4-3 10 15,0 3 48-15,11 0 24 0,4-4 22 16,3 4 2-16,9-3-13 0,17 3 1 16,1-3 2-16,-1-1-18 0,2 1-1 15,-9 3-19-15,17-2 3 16,2 2 29-16,6 0 7 0,6-4-7 15,3 4 6-15,16 0 1 0,6 4-10 16,6-2-26-16,-12 5-1 0,-2-1 0 16,-15-6 14-16,-10 0 3 0,-6 0-16 15,-12 0 20-15,-13-3-7 0,-6 0-3 16,-2-1-10-16,-3 1 13 0,7 1-3 16,0-2-13-16,0 1-13 0,6-1-10 15,-8-3-2-15,-8 7 18 0,-7-3 7 16,-2 3 29-16,-7 0 6 0,-3 0 29 15,-11 0-45-15,-5 0-19 0,-19 0-3 16,-13 3-13-16,-22 1 14 0,-17 3 2 16,-12-4 1-16,2-3 2 0,12 0 10 15,4 0-12-15,13 0 1 16,2 0-1-16,2 0-1 0,4-3-2 16,-2 3-11-16,-2 0 11 0,2 0 1 15,4 3-1-15,-4-3-11 0,-2 6 11 16,2 1-1-16,6-1 0 0,10 1 0 15,11-3-1-15,8-1 2 0,5 1 1 16,5-1-1-16,-6-3 0 0,5 4 0 16,-5-1-11-16,2 1 10 0,5-1-45 15,14-3-13-15,2 0 24 0,12 0 37 16,21-7 0-16,17 0 0 0,28-7-3 16,15 1 0-16,11 0-20 0,-1-1 21 15,-10 7 2-15,-6-3 2 0,-13 3 33 16,9 0 7-16,0 2-23 15,4 5-16-15,4-4 1 0,6 1 11 16,-2 3-15-16,2 0 3 0,-2 0-2 16,-2 0 1-16,-6 0 1 0,-19 3 0 15,-14-3-3-15,-21 4 0 0,-12-4-2 16,-5 3 0-16,-6-3-11 0,5 2 10 16,-7 1-32-16,5 1 35 0,-13-4 25 15,-15 7 39-15,-30-4-64 0,-42 4-98 16,-46 4-113-16,-48 3-69 0,-16 1-79 15,40-1-209-15,-17-3-785 0</inkml:trace>
  <inkml:trace contextRef="#ctx0" brushRef="#br0" timeOffset="74567.19">18823 13037 1 0,'0'0'104'0,"0"0"-38"16,0 0 152-16,0 0-39 0,0 0-19 16,0 0-55-16,0 0-14 0,0 0-20 15,-23-62 17-15,17 51 20 0,0 1-10 16,-2-1-33-16,0-3-7 0,-3 6-22 15,-1-10-34-15,-3 1-1 0,-7 1-1 16,-9-8-38-16,-13-6 9 16,-16-8 28-16,-20-3-2 0,-20-2-10 15,-11-8 6-15,-3 4 7 0,7 0 69 16,5 5-4-16,9 2-30 0,0 3 24 16,-2-1 3-16,0 1-13 0,0 8-20 15,2-3-27-15,-4 13-2 0,-4 2-3 16,-11 3-20-16,-14 10 7 0,-19 4-4 15,-14 4 18-15,-15 3-92 0,-6 0-23 16,-6-4 48-16,0-3 27 0,2 0 22 16,2-3 17-16,3-4-10 0,9 0 13 15,7 0 26-15,10 3 4 0,10 4 9 16,3 0-20-16,9 4-6 16,9 10-12-16,13 7-1 0,1 1 0 15,1 13-13-15,-7 5 0 0,1 4 11 16,-1 10-1-16,4 4 0 0,-3 3 3 15,1 7-17-15,-4-6 15 0,3 10-9 16,3-1 9-16,17-6 4 0,23-9-2 16,14-14 0-16,17-9 0 0,10-9-12 15,4-1 11-15,2 1-24 0,-2 3-24 16,-2 7 1-16,-1 7-5 0,-6 2-2 16,14 1 53-16,3 6 2 0,5 11 13 15,10 11 13-15,2 12 0 0,6 5 3 16,13 5-28-16,1-18 2 0,3-15 13 15,-4-17 0-15,-1-16 4 0,-3-5-17 16,5 1 16-16,15 9 4 16,15 6 23-16,22 4-1 0,34 1 47 15,30-15 60-15,32-8-61 0,9-14-48 16,3-3-41-16,-8-4 27 0,-17 0-13 16,0-4-3-16,2-3-13 0,0 0 23 15,0 0-3-15,2 0 9 0,-4 2-16 16,5 2 6-16,-5-1-6 0,4-3-10 15,4 0 14-15,9 4-1 0,5-8 7 16,7 1-4-16,11-9 8 0,5-6-26 16,15-8-1-16,-2-7 1 0,4-5 19 15,-6-2-18-15,-4 3 14 0,-15 0-13 16,-10 4 1-16,-19-5-2 0,-12 8 1 16,-12 1 10-16,-11-4-12 15,-10-2 2-15,-5 2 10 0,-7-4 4 16,-5 0-1-16,-6-3 0 0,-2-3-13 15,-2-1 17-15,-8-10 5 0,-13-10 11 16,-24-6-4-16,-26-12 17 0,-30-2-33 16,-46-3-16-16,-41-4-103 0,-42-1-53 15,-32 5 43-15,-30 3-14 0,-24 2-253 16,-13 9 256-16,-8 5 91 0,-6 12 7 16,0 9 24-16,-2 16-21 0,-3 22 4 15,5 16-1-15,4 19-97 0,6 23-179 16,64-9-203-16</inkml:trace>
  <inkml:trace contextRef="#ctx0" brushRef="#br0" timeOffset="76206.69">22486 15427 62 0,'0'0'111'0,"0"0"-92"0,0 0 144 16,0 0-163-16,0 0-26 0,0 0-58 16,0 0 41-16,0 0 17 0,0 0 11 15,-6 0 15-15,6 0 36 16,-2 0-10-16,0 0-26 0,-2 0-1 15,-3 0 1-15,-3 0 91 0,0 0 85 16,-7 0 7-16,1 0-92 0,-3 0-23 16,-8 0-2-16,-2 0-17 0,0 2-7 15,-8-2-10-15,4 3 1 0,-4 1 6 16,0-1 26-16,4-3 49 0,4 4 56 16,0-4 15-16,12 0-42 0,1 0-117 15,7 0-26-15,5 0-81 0,4 0 45 16,4 0 35-16,5 3 1 0,-1 1 16 15,6-1-13-15,3 1 17 0,-3-1-7 16,5-3-10-16,2 3 10 0,3-3 0 16,3 0-12-16,4 0 3 15,9-3-1-15,13 0-1 0,11-8 0 16,15 4 0-16,-5-3-1 0,-14 4-1 16,-14 3-2-16,-21 3-11 0,8 0 0 15,0 0 11-15,2 0-24 0,-2 0 0 16,-6 3-16-16,-11 3-14 0,-7 1 56 15,-9 0 7-15,-9 3 19 0,-22 0-6 16,-20 8-4-16,-22-2-13 0,-22-2 0 16,-12-4 14-16,1-3-14 0,3-3 0 15,12-4 10-15,17-4-12 0,10-3 0 16,16 4 12-16,15-1-11 0,14 1 18 16,7-1 9-16,6 4 7 15,-7-3-36-15,7-1-7 0,-2 4-123 16,4-3-6-16,4 3 91 0,12 0 45 15,3 0 1-15,7 3 0 0,7 4 1 16,0-3 0-16,8-1 0 0,1 4 14 16,3-3-16-16,11-1 16 0,10 4 4 15,8-7 6-15,13 0-23 0,-15 0 10 16,-8-3 0-16,-21-4 0 0,-14 3-11 16,4 4 15-16,0-3 9 0,0-4 16 15,2 3 3-15,-17-3-41 0,-14 7-4 16,-12-3-189-16,-44 3-293 0,4 3-69 15,-80 11 21-15</inkml:trace>
  <inkml:trace contextRef="#ctx0" brushRef="#br0" timeOffset="79556.18">19193 14147 53 0,'0'0'232'16,"0"0"12"-16,0 0 95 0,0 0-153 15,0 0-91-15,0 0-24 0,0 0-68 16,0 0 30-16,0 0 19 16,0 0 62-16,-58-39 16 0,40 32-16 15,-3 2-39-15,0 2-13 0,3-1-30 16,3 1-19-16,1-4 3 0,1 3 10 15,3-3 26-15,-4 4 33 0,3-4 38 16,-3 0-16-16,-3-2-17 0,3 2-28 16,-5-3-37-16,-4-1-25 0,-8 1-26 15,-12-6-13-15,-19 5 0 0,-25-2 23 16,-24 2 0-16,-30-3 13 0,-6 9 3 16,1-2 0-16,7 0 2 0,13-4 11 15,-4 1-11-15,-3-4-2 0,-3 5-1 16,-3 2-1-16,-3 0-2 0,-5 0 2 15,2 4-11-15,-6 3 11 0,1 0-11 16,-3 0 11-16,-4 0-14 16,-3 3 15-16,-5 1 1 0,-5-4-1 0,-5 0 0 15,-5 0 1-15,-2-4 0 16,0-6 0-16,0-6 0 0,4 6 46 16,9-4-46-16,-1 3-29 0,13 4 26 15,11 7 3-15,5 4-23 0,5 13-3 16,12 4-13-16,14 12 3 0,13 7 7 15,6 1 10-15,2 4-10 0,10 6-7 16,1-1 0-16,10 1 7 0,-1 10 26 16,5 2 3-16,11 5 3 0,-5 0 26 15,6 0-3-15,2-2-10 0,3-2 10 16,4-3-23-16,5-6-3 16,7 6 2-16,-2-4-2 0,6 8-16 15,-2 11 16-15,5-4-11 0,5 1 11 16,2 9 61-16,13-5-2 0,4 5-17 15,11 2-10-15,16 5-9 0,8-2 16 16,12 0-23-16,11 2 20 0,4-12-4 16,2-6-13-16,9-13-6 0,1-11 10 15,2-7-20-15,9-9 20 0,8-8 9 16,11-9-6-16,9-14-25 0,9 0 70 16,19-21 32-16,24-5 13 0,19-9-16 15,17-2-20-15,14-3-22 0,10 9-26 16,0 5-19-16,-4 8-12 0,-4 8 0 15,-16 4-1-15,-9 3 0 0,-14 3 2 16,-13 0 0-16,-1 3 1 16,-7-1-1-16,0 5-2 0,4-7-131 15,-2-3 131-15,15-13 3 0,4-8 19 16,6-10 4-16,0-2-10 0,-2-10-2 16,-5-8-14-16,-9 0-67 0,-15-5 6 15,-13 2 9-15,-14-5 27 0,-14 5 25 16,-17-4 11-16,-12 3 15 0,-7 1-24 15,-8-1 20-15,-3 1-21 0,-8-4-1 16,-3 1 22-16,-8-1-7 0,-7-3-14 16,-10-1-1-16,-17-6 14 0,-12 1-14 15,-29-5-38-15,-16-2-65 0,-17-1-84 16,-25-3 6-16,-14 6-19 16,-23 4-1-16,-17 5-1 0,-26 12-149 15,-17 15-95-15,39 13-118 0,-41 9 108 0</inkml:trace>
  <inkml:trace contextRef="#ctx0" brushRef="#br0" timeOffset="86416.48">12969 16871 2267 0,'0'0'336'15,"0"0"-317"-15,0 0-19 0,0 0-110 16,0 0 49-16,0 0 20 0,58-54 41 16,-37 49 107-16,1-2-4 0,1 7-72 15,0 0-31-15,0 0-3 16,-3 8 3-16,-1 3 10 0,2 6 41 16,-1-3-12-16,7 5 12 0,0-1-31 15,10-1-8-15,0-1 24 0,7 2 12 16,3-12 42-16,15 8-20 0,-12-10 4 15,8-1 3-15,-6-3-1 0,-5 0-28 16,7 0-48-16,-7-3-15 0,-3 3-13 16,-9 0-8-16,-8 3-11 0,-7 6-40 15,-11 5 36-15,-20 4 32 0,-26 4-103 16,-41 6 122-16,-36 2 35 0,-37 1-6 16,-10-8-6-16,6-6 2 0,12 1 4 15,29-11 3-15,13-6 13 0,23 3 35 16,28-4-26-16,17 0 3 0,21 0 1 15,5 0-26-15,-1-4-32 0,4 4-101 16,4 0-136-16,0 0 148 0,12 0 89 16,15 0 93-16,19 0-17 15,22 0 7-15,27 0-22 0,25-8 15 16,31-13 10-16,4-5-29 0,0-2-9 16,-10-5-29-16,-11-2-19 0,2 2 2 15,-5 5-1-15,-12-2-1 0,-11 4-3 16,-30 5-13-16,-20 7 3 0,-27 7-15 15,-14 3-26-15,-11 1 3 0,-6 3 51 16,-2 0 6-16,-21 0-6 0,-30 3-16 16,-51 11-25-16,-55 11 41 0,-46 1 0 15,-10 5 16-15,5-4 6 0,21 0-6 16,32-4-16-16,13 9-18 16,13-6-49-16,40-5-503 0,1-13-1330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09:18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12310 16758 424 0,'0'0'137'16,"0"0"-23"-16,0 0-114 0,0 0-108 15,0 0-146-15,0 0-20 0</inkml:trace>
  <inkml:trace contextRef="#ctx0" brushRef="#br0" timeOffset="364.71">12310 16758 76 0,'-17'1'147'0,"19"-1"19"0,0 0 27 16,0 0-11-16,0 4-3 0,-2-4 36 16,0 0 36-16,0 0 26 0,0 3-63 15,-4-3-126-15,-2 4-56 0,-6-4-6 16,1 3-10-16,-7 1 10 0,-1-1-6 15,-4 1-1-15,1-1 1 0,-5-3-1 16,-6 4-3-16,4-4-13 0,-8 0 16 16,1 0-16-16,-5 0 13 0,-2-4-15 15,-3 1 29-15,-5-4 8 0,-14 0-15 16,-9 3-23-16,-15 4-3 0,-14 7-30 16,-11 14 4-16,-2 5 16 0,5-1 13 15,5-2 1-15,9-6 19 0,2-7-4 16,2-3 13-16,4-3 0 15,2-4 26-15,5-7 20 0,1 0-11 16,-2-7 4-16,1 2-19 0,1-2-27 16,0 0-3-16,1 3-9 0,-5 1-10 15,2 1 0-15,1-1 26 0,-5 3 3 16,0 0-10-16,2 0-19 0,5 7-1 16,14 0-1-16,14 0-21 0,19 0 21 15,12 0 1-15,5-4 0 0,3 4-108 16,-1-3-105-16,-3 3-71 0,5-4-276 15,-1-8-858-15</inkml:trace>
  <inkml:trace contextRef="#ctx0" brushRef="#br0" timeOffset="2636">9166 15095 59 0,'0'0'0'0,"0"0"-36"16,0 0 13-16,-60 14 23 0</inkml:trace>
  <inkml:trace contextRef="#ctx0" brushRef="#br0" timeOffset="6578.53">14286 13859 13 0,'0'0'55'16,"0"0"-52"-16,0 0 12 0,0 0-14 15,0 0-1-15,0 0 29 0,0 0 17 16,0 0-7-16,0 0-39 0,0 0-18 16,0 0 18-16,-17 7 88 0,13-4 29 15,-2 1-45-15,-2-1-36 16,2 1 19-16,1-1 4 0,1-3 19 15,-2 2-26-15,4-2-52 0,2 0-37 16,0 0-31-16,0 0 65 0,0 0 3 16,0 0 55-16,0 0 30 0,0 0 12 15,0 0-2-15,0 0-4 0,0 0 7 16,0 0 3-16,0 0-10 0,0 0-10 16,0 0-35-16,0 0-43 0,0 0-3 15,0 0 0-15,0 0 2 0,0 0-2 16,-2 0-2-16,2 0-50 0,0 0-23 15,0-2 0-15,2 2 49 0,6-3 25 16,-2-1 1-16,1-3 0 0,3 4 1 16,0-8 3-16,3 4-2 15,-1-3 14-15,3 1 17 0,-5-1 64 16,6-1 11-16,-1 1-20 0,-3-8-36 16,5 6-26-16,-1-5-4 0,5-8-18 15,6-4-4-15,10-15 0 0,17-17-85 16,16-19-91-16,13-13-39 0,14-8 10 15,-4-3 49-15,-4 6-17 0,-10 7 49 16,-1 6 95-16,-1 1 29 0,9-5 1 16,1-2 67-16,4 1 161 0,-2-1 25 15,-4-5-46-15,-7 12-107 0,-5-3-81 16,-5 2-20-16,-2 8-17 0,-2-9-171 16,2 6-102-16,-18 16-190 15,14-18 63-15</inkml:trace>
  <inkml:trace contextRef="#ctx0" brushRef="#br0" timeOffset="6764.44">16942 10582 280 0,'0'0'274'16,"0"0"-137"-16,0 0-75 0,0 0-62 15,46-67-32-15,-24 46 6 0,5-1 3 16,6-6-88-16,2 2-42 0,1-6 16 15,-1 10 39-15,-4-3 23 0,-4 1-7 16,-7 8 66-16</inkml:trace>
  <inkml:trace contextRef="#ctx0" brushRef="#br0" timeOffset="10848.59">16411 11089 16 0,'-120'148'43'0,"27"-25"-40"15,-8 21-3-15,-3 12-16 0,11 6-4 16,23-37-6-16</inkml:trace>
  <inkml:trace contextRef="#ctx0" brushRef="#br0" timeOffset="11383.58">14768 12832 223 0,'0'0'0'0,"-81"57"-183"0</inkml:trace>
  <inkml:trace contextRef="#ctx0" brushRef="#br0" timeOffset="13873.29">3806 7158 515 0,'0'0'372'0,"0"0"-157"16,0 0-101-16,0 0-20 0,0 0-32 15,-65 3-39-15,51 4-23 0,-3-1-1 16,1 4-25-16,6 1-29 0,1 3 9 16,9-4 20-16,9 9 10 0,17 2 16 15,24 0 39-15,35 5 3 0,33-1 4 16,39-6 15-16,21-2-61 0,3 1-29 15,-11-3-62-15,-9 6 26 0,-6-2 6 16,11 6 23-16,-1-4 20 16,7 1-3-16,1-4-1 0,15-4 20 15,7-5 10-15,11-6 146 0,20-3-3 16,15-16-23-16,16-8 7 0,22-13-27 16,12-10-38-16,15-7-23 0,4-3-17 15,5-4 10-15,-5 0-42 0,-13 3 4 16,-3 11 15-16,-17 7 0 0,-15 15-19 15,-26 25-142-15,-64 4-333 0,-13 24-701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10:53.3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9891 4461 954 0,'0'0'638'16,"0"0"-456"-16,0 0-13 0,0 0 36 15,0 0-17-15,0 0 86 16,0 0 16-16,-14-59-69 0,14 56-35 16,0-1 27-16,0 1 21 0,0 3 5 15,0 0-13-15,0 3 0 0,0 4-19 16,2-2-41-16,-2 2-31 0,2 4-16 15,0 3-6-15,-2 0-15 0,4 1-19 16,-2-1-19-16,0 11-5 0,2-6 3 16,0 5-7-16,-4 3-2 0,3 4-4 15,-1-1 1-15,0 6-16 0,2 3-6 16,-4-6-9-16,2 7-14 16,0 2 1-16,2-2 1 0,-2 0 27 15,0 0-2-15,-2 7-4 0,2 7 6 16,0 7-3-16,0 14 6 0,-2 6 64 15,0 11-28-15,0-1-24 0,0-4-29 16,0 2 2-16,0-9-6 0,5-1 0 16,3-3-10-16,-4 6 10 0,2 2 0 15,7-2-9-15,-7 9 12 0,2-1 0 16,0 12-12-16,-4-1 15 0,3 10-15 16,-3 1 9-16,-2 3-11 0,0 4 1 15,-2 1 10-15,0 9 3 0,-2 4 3 16,-4 1-3-16,-1 0 0 0,-1 6-3 15,0-2 3-15,2 1 16 0,2 2 29 16,-3 1-9-16,5-3-21 0,2 2-12 16,0-3 0-16,0 2 0 15,9 1 0-15,-3-8-6 0,6 4-11 16,1 3 17-16,1-6 0 0,0 4-6 16,1-6 0-16,1 3-12 0,-3-6 1 15,1 5 1-15,-7-5 1 0,1 0 9 16,-4-12-10-16,-4 2-1 0,0-4 14 15,-6-4-13-15,0-2 1 0,-1-8 0 16,-1-7-1-16,0-9 0 0,2-8 10 16,1-19-9-16,1-11 18 0,4-12 3 15,0-16-9-15,0 5 6 0,7-10 3 16,-3 5 28-16,2 6-10 16,4-2-6-16,-4 1-18 0,5-5-15 15,1-5 12-15,-4 0-13 0,3-3 0 16,-5-5 10-16,0-2-9 0,-4-4 12 15,2 2-15-15,-2-2 0 0,-2 0-12 16,0 0 9-16,0 0-12 0,0-2 0 16,-2-5 12-16,-2 4-9 0,2-1 10 15,-2-3 2-15,2 4 3 0,0 3-1 16,2-4-2-16,-2 1-2 0,2 3-16 16,0 0 3-16,0 0-9 0,0 3 6 15,0 1 6-15,6 3 11 0,6 0-1 16,1-4 2-16,5 4 3 0,13-2 9 15,13-1-9-15,16-4 0 0,14 0-2 16,13 0-1-16,10 0-1 16,0 0 0-16,-2 3 0 0,1 1 1 15,-1 6 0-15,8-3 1 0,7 0 1 16,-1-3-1-16,9-4 0 0,4 0 1 16,14 0 0-16,9-4 1 0,2 1 9 15,8-8-11-15,8 4-1 0,11-3 2 16,6 3-1-16,6-2 2 0,10-1-1 15,7-1-1-15,5 1 2 0,9 6 12 16,3-3-15-16,7 4 1 0,11 1 2 16,3 2 0-16,5-4-1 0,17 1 16 15,6-1-3-15,4 1-15 0,10-1 18 16,6-3-6-16,11 1 9 16,6-1 0-16,8 0-3 0,4-2-6 15,9 2-11-15,0 3 2 0,1 1 9 16,3 3 0-16,-2 0-9 0,-5 3-3 15,-3 4 9-15,-7 2-7 0,-8 2-2 16,-13 6 0-16,-10-3 1 0,-10-2 0 16,-14 2 0-16,-13-3-1 0,-17-4 0 15,-20-4 0-15,-19-3-21 0,-20 0-36 16,-24-10-27-16,-20-4-27 0,-35 3-22 16,-31 2-29-16,-31 2-70 0,-22 7-120 15,-3 0-414-15,-27 7-1420 0</inkml:trace>
  <inkml:trace contextRef="#ctx0" brushRef="#br0" timeOffset="5567.83">16328 13001 398 0,'0'0'88'0,"0"0"-13"0,0 0 81 16,0 0 161-16,0 0 145 0,0 0-46 16,0 0 38-16,-66-51-83 0,58 41 18 15,0-1 3-15,1 8-51 16,3-2-52-16,2-2-56 0,0 3-25 15,2 1-5-15,0-1-29 0,0 1-33 16,0 3-40-16,2 0-56 0,2 0-8 16,0 10-13-16,7 1-3 0,-3 8-2 15,6 12-7-15,5 13-11 0,8 17-1 16,-2 0-3-16,0-7 2 0,-5-11 0 16,1-9 0-16,4-1-1 0,4 12 1 15,8-5 1-15,-4-3 1 0,6-6 2 16,-2-12-1-16,-1-1 1 0,-3-8-3 15,0-3-2-15,-9-3 2 0,-1-4-1 16,-4 0-45-16,-7-4-76 0,-6 1-100 16,-6-1-119-16,-2 1-354 0,-35-4-942 0</inkml:trace>
  <inkml:trace contextRef="#ctx0" brushRef="#br0" timeOffset="5821.6">16754 13022 3369 0,'0'0'764'0,"0"0"-403"15,0 0 8-15,0 0-94 0,0 0-153 16,0 0 30-16,0 0 30 0,-64-28-45 16,45 35-35-16,-3 7-41 0,-1 5-34 15,-6 12-9-15,-6 16-16 0,-9 14 10 16,-9 16-11-16,-11 23 0 15,-7 4-1-15,9-17 0 0,8-19-18 16,15-20-30-16,21-26-25 0,3-4-66 16,7-1-106-16,0 2-154 0,3-5-653 15,5-7-2397-15</inkml:trace>
  <inkml:trace contextRef="#ctx0" brushRef="#br0" timeOffset="9619.42">6776 7353 1618 0,'0'0'1333'0,"0"0"-942"15,0 0-144-15,0 0 66 0,0 0-118 16,-58-3-70-16,46-4 39 0,6 3 16 16,-3-3-29-16,-1 6-41 0,6 1-36 15,0 0-22-15,-3 5-21 0,1 5-1 16,4 8 13-16,-2 3 9 0,0 8 0 16,0 1-3-16,0 8-7 15,0 6 4-15,1 3 6 0,3 11 2 16,3 6 1-16,7-1 3 0,0-6 2 15,11-8-17-15,0-5-32 0,5 6-11 16,5 5-3-16,5-8-12 0,-1 0-4 16,0-7 7-16,0-5 9 0,-2-2-9 15,-4-7 9-15,0-2-15 0,-4-6 3 16,-5 1-64-16,-3 2-79 0,-3-4-55 16,1 3-57-16,-7-3-115 0,-4-3-396 15,-4 5-1130-15</inkml:trace>
  <inkml:trace contextRef="#ctx0" brushRef="#br0" timeOffset="9840.91">6578 8245 2436 0,'0'0'2076'15,"0"0"-1611"-15,0 0-221 0,0 0-22 16,0 0-201-16,0 0-21 0,0 0-18 15,0 0 6-15,37-81-7 0,-4 53 4 16,-2-5 0-16,6-3-58 0,0 1-55 16,0-2-34-16,-1 4-27 0,-3 5-64 15,-2 2-113-15,-6 5-241 0,-5 4-435 16,-5 4-288-16</inkml:trace>
  <inkml:trace contextRef="#ctx0" brushRef="#br0" timeOffset="10145.95">7022 7222 3816 0,'0'0'934'0,"0"0"-616"0,0 0 72 16,0 0-181-16,0 0-100 0,0 0-43 15,0 0-32-15,0 0-34 0,-60 63-1 16,60-17 1-16,4 23 18 15,13 20 3-15,8 16-19 0,1 0 10 16,-1-11-11-16,-6-23 2 0,-5-24-2 16,-1-6-1-16,-3-21-2 0,0 0-10 15,-1 1 9-15,9-2-15 0,1 2 15 16,4 0-18-16,1-2 19 0,5-5-13 16,2-7-13-16,0-7-26 0,-2-4-113 15,4-6-78-15,-4-4-54 0,2-5-96 16,-8 1-252-16,-8 1-614 0,-1-20-785 0</inkml:trace>
  <inkml:trace contextRef="#ctx0" brushRef="#br0" timeOffset="10430.59">7311 7472 4130 0,'0'0'1036'0,"0"0"-696"16,0 0 39-16,0 0-198 0,0 0-118 16,0 0-63-16,0 0-10 0,0 0 8 15,0 0 2-15,0 0 2 0,48 36 0 16,-17-42-1-16,2-3-1 0,4 2-12 16,5-4 0-16,-3 1-15 0,0-4-42 15,-2 3-43-15,-4 6-27 0,-6-2-16 16,2 4-33-16,-8 3-37 15,-7 0-19-15,-1 3-42 0,-7 1-29 16,-4 3-123-16,-2-6-189 0,0 3-538 16,-23-9-339-16</inkml:trace>
  <inkml:trace contextRef="#ctx0" brushRef="#br0" timeOffset="10617.41">7545 7273 1982 0,'0'0'1517'15,"0"0"-771"-15,0 0-162 0,0 0-105 16,0 0-163-16,0 0-71 0,-64-3-88 15,60 13-101-15,-2 6-56 0,6 8-18 16,0 13 3-16,6 13 13 0,-2 1-10 16,4-1-52-16,3 1-75 15,-9-11-39-15,4 9-25 0,-2 5-19 16,0-7-13-16,2-3-20 0,-6-11-50 16,0-12-138-16,0-11-161 0,0-6-854 15,0-46-454-15</inkml:trace>
  <inkml:trace contextRef="#ctx0" brushRef="#br0" timeOffset="10883.69">7355 6877 3161 0,'0'0'1323'15,"0"0"-819"-15,0 0-190 0,0 0-47 16,0 0-115-16,0 0-29 15,0 0-29-15,80-64-40 0,-44 57-38 16,5 7-13-16,2 0 0 0,3 7-2 16,1 7-1-16,3 3 0 0,0 6 0 15,-5 1 0-15,3 2-1 0,-3 6 0 16,5 4-11-16,1 15-7 0,-1 13-53 16,-5 20-49-16,-14 21-18 0,-16 13-58 15,-15-6-98-15,-4-7-205 0,-7-34-764 16,-9-8-1615-16</inkml:trace>
  <inkml:trace contextRef="#ctx0" brushRef="#br0" timeOffset="14233.42">8913 10011 2168 0,'0'0'559'0,"0"0"-375"15,0 0-56-15,0 0-35 0,0 0-48 16,0 0 38-16,0 0 12 0,0 0-6 16,0 0-15-16,5 25-27 0,-5-22-9 15,0 4-6-15,8-2-1 0,-6 2 1 16,8-3 3-16,1 3 9 0,1-4 28 16,5 1 4-16,1-1-17 0,3-3-2 15,2 0 9-15,1 0 9 0,3 0 9 16,0-3 3-16,4-4-9 0,0 0-16 15,6 0-4-15,-2-2-2 0,5-1-13 16,3-1 3-16,5 1-15 0,-1-4-3 16,13-2-10-16,6-5-15 15,-4 0-1-15,9-5 11 0,1-2-10 16,0-5-1-16,19-14 0 0,2-4 0 16,-6 1-1-16,-8-1 1 0,-9 4 10 15,-6 4-9-15,-10 1-2 0,-9 5 1 16,-12 11-2-16,-6 5 0 0,-2 0-1 15,2 2 0-15,2-6 0 0,10-4 1 16,2-3 0-16,11-8 2 0,-4 4 0 16,-1 1 14-16,-1-5-1 0,1 3-3 15,1-3-9-15,-3-2 13 0,7-9-13 16,4-10 0-16,0-12 9 16,3-9-9-16,1-8 19 0,-6-5-7 15,-2 6-12-15,-5 9 12 0,-3 9 4 16,-3 4-1-16,3 3-3 0,-1-4 4 15,0-7 8-15,1 5 4 0,-3-5 8 16,-2-2-5-16,-1 6-7 0,1-4-8 16,-4 2-16-16,0-6 0 0,2-1 0 15,-6-6-1-15,7-4-1 0,-7-1-1 16,6-1-1-16,-2 1 1 0,6 0 0 16,-1 0-1-16,3-1-1 0,2 1-1 15,3 1 0-15,2-3 2 0,-3 9 1 16,3 4 24-16,3-2-6 0,-7 7-3 15,-1 2-12-15,1-2 13 16,-7 5-14-16,3-5 13 0,-3-3 0 16,4 8-13-16,1 2 0 0,-5 3-2 15,8 4 0-15,3-1-1 0,-7 11-2 16,5 0-12-16,-17 10 12 0,-4 18 0 16,4-8-9-16,-4 4 9 0,8-8-10 15,4-8 10-15,13-1 0 0,4-6-12 16,6-8 12-16,8 1-12 0,6-1 14 15,15-3 1-15,2 3 0 0,7 8 0 16,-7 6 0-16,-9 8 1 0,-7 8 2 16,-13 5 9-16,-2 2-10 0,-2 2 13 15,4-2-13-15,-2 7 14 0,4 2 2 16,-2 1-17-16,-2 8-1 16,2-1 1-16,-8 4-1 0,-10 0-1 15,-13 4-1-15,-6 3 0 0,4-4-1 16,-7 4 1-16,7-1-10 0,11 1 11 15,3 3 0-15,7 4 1 0,4 0 0 16,-5-2 0-16,1-1 1 0,4 6-1 16,-2-1 0-16,-1-2 0 0,3 7 1 15,-6-4 1-15,6-1 16 0,-5 12-15 16,-1-9 21-16,-3 12-6 0,-1-5-14 16,-1 9 17-16,1 2-3 0,-3 0 9 15,3 6 1-15,-5 6 5 0,0-2-9 16,-1 4-2-16,-1-1-1 15,4 4-6-15,-5 0 0 0,3 0 0 16,-6 0 3-16,4 1-5 0,5 4 14 16,1 9-6-16,7 14-6 0,2 9 3 15,2 3 3-15,-1 7 4 0,-3-3 35 16,-2-3 16-16,-7-11-40 0,-6-5-12 16,0-3-6-16,5 6-6 0,-1-1 0 15,3 4 7-15,-3 2-18 0,2-10-1 16,1 5 2-16,-3-10-1 0,5 4 1 15,-5-1 0-15,2-5 1 0,1 12-1 16,-1-5 0-16,3 5 0 0,-1-6 0 16,1 6 1-16,-1-5 12 0,0 5-13 15,3-7 13-15,-3 5 0 0,5-1-3 16,0-2-9-16,-1 1-1 16,1-1 13-16,0-6-13 0,-1-3 1 15,3-1-3-15,2-6 1 0,-3 0 1 16,7 0 0-16,0-4 0 0,-6-3 10 15,-9-13-11-15,-8-5 0 0,-8-8 2 16,2-5-1-16,-2 1-1 0,6 2 1 16,6 6 1-16,9 1 0 0,12 5 15 15,8-1-15-15,11-11 9 0,5-5-9 16,7-18 0-16,2-3 9 0,-6-17-10 16,-4-2 1-16,-23-2 0 0,2-7 12 15,-2-2-13-15,0-6 1 16,12-4 9-16,-8-2-9 0,6 2-1 15,3-7-1-15,-3-1 0 0,4 1 0 16,-1 0 1-16,-1-3-1 0,-2-3 0 16,1 6 0-16,-1-7-1 0,4 4 0 15,3-1 0-15,-3 0 0 0,1 4 0 16,-3 0 0-16,-4 0-1 0,-12 7 1 16,-8 12-1-16,-9 2-1 0,-14 9 1 15,4-1 0-15,-3 2 0 0,10-5-2 16,5 1-9-16,6-7 9 0,5 3-12 15,2 1 2-15,2-1 10 0,-7 5-9 16,5 5 9-16,0-4 0 0,-5 4 1 16,5 6-13-16,0 1 13 15,-7 0-10-15,3 3 9 0,0 4-12 16,-3 0 13-16,-1 11 0 0,-1-1 0 16,1 9-10-16,-3 2 11 0,-2 5 1 15,1 6 1-15,-1 4-1 0,-2 1 0 16,-3 1 1-16,5 6 1 0,-4 0 0 15,-2-1 0-15,7 1-1 0,-3 1-1 16,0-1 1-16,2-1 1 0,3 1 0 16,3 0 1-16,11 6 0 0,8 4 12 15,7 11 6-15,14 10 6 0,-1 5-5 16,-1 11-1-16,-4-6-9 0,-13-1 0 16,0-6 0-16,-10-8-9 0,4-2 9 15,4-3-10-15,5-1 0 0,5 4 1 16,0-5-1-16,7-2 1 15,2-3 9-15,0-1-12 0,12-6 2 16,2-4 0-16,11 0 1 0,5-3-1 16,3 1-1-16,-4-2 1 0,4 1-2 15,2 0 0-15,0 3-3 0,1 0-30 16,8 3-91-16,-12 5-111 0,-5-1-110 16,-31-13-184-16,3 0-1038 0</inkml:trace>
  <inkml:trace contextRef="#ctx0" brushRef="#br1" timeOffset="35025.18">24045 2084 995 0,'0'0'648'0,"0"0"-245"0,0 0-66 16,43-57 31-16,-37 46-63 15,1 1-78-15,-5-2-20 0,2 1 81 16,2 4 49-16,-6 0-23 0,0 7-126 16,-8 4-80-16,-1 6-19 0,-5 8-3 15,4 8-16-15,-5 5-15 0,5 9-33 16,-5 14-22-16,9 16-10 0,4 12 8 15,4 12-11-15,8 11 13 0,9-4-3 16,2-23-9-16,-5-13-3 0,-3-28-7 16,-1-11 4-16,-4-5 6 0,3 3-10 15,-1-5 7-15,0 9 15 0,3-5 0 16,-3-2 3-16,-2-4 43 16,-3-11 55-16,-1-6 15 0,-4-4-52 15,0-12-43-15,0-1-19 0,-2-6 1 16,-5-5-2-16,-5 2-1 0,0-5-18 15,-9 1 17-15,0-1 1 0,-6 1 0 16,0-1 3-16,-1-2 15 0,-1-4 1 16,4-1-16-16,-2-10 0 0,4-13-1 15,3-8-1-15,5-13 0 0,15-6 0 16,0 13-1-16,15 18-2 16,-7 13-10-16,4 18 11 0,-1 2 0 0,3-2 0 15,5-6-27-15,3 2-5 0,3-1-19 16,2 8-15-16,0 13-13 15,0 6 13-15,6 8 21 0,-4 13 22 16,4 10 23-16,-4 4 1 0,0 9 0 16,-4 4 12-16,-3-1-12 0,-1 4 1 15,-5-1 1-15,-7-6 22 0,1-4 10 16,-8-4 15-16,-2-6 40 0,-2-2 11 16,-10-8-17-16,1-5-26 0,-7-1-37 15,-3-3-20-15,-4 0-55 0,-4 0-180 16,-2-2-99-16,0 6-155 0,9-4-644 15,-24 14-922-15</inkml:trace>
  <inkml:trace contextRef="#ctx0" brushRef="#br1" timeOffset="35459.44">24411 2063 3313 0,'0'0'456'0,"0"0"-311"0,0 0 225 15,0 0-233-15,0 0-48 0,0 0 32 16,0 0 60-16,0 0-40 0,0 0-58 16,55-15-44-16,-32 15-20 0,0 3-17 15,0 6 0-15,-3 1-1 0,1 8-1 16,-7-1-2-16,-3 6-16 15,1-2-4-15,-4 5 7 0,-3-2 3 16,-3 3 12-16,-2-7 20 0,0-6 38 16,0-1 27-16,-4-3 34 0,1-10 94 15,-1-3-62-15,0-10-84 0,2-8-46 16,2 1-3-16,-2-10-16 0,-2 0 0 16,4-5-1-16,0-1-1 0,-2 1 0 15,0 5-1-15,0 4-2 0,-2 2-12 16,-1 6 0-16,-3 2 12 0,6 2-34 15,2 11-26-15,0-4-13 0,13 4 25 16,-3-4 11-16,8 3-48 0,7 1-85 16,6-3-59-16,2-1-35 0,5 4-91 15,-3-1-250-15,-2 4-589 0,21 4-1053 16</inkml:trace>
  <inkml:trace contextRef="#ctx0" brushRef="#br1" timeOffset="35850.8">25089 1994 3268 0,'0'0'801'0,"0"0"-536"16,0 0-52-16,0 0 28 0,0 0-146 15,0 0 33-15,0 0-15 0,0 0-113 16,0 0-21-16,0 0-34 15,-52 7 24-15,46 12 13 0,2 2 3 16,-3 5-10-16,-1 2-11 0,4 1-20 16,2 3 7-16,2-3 19 0,2-4 2 15,6-3 28-15,3-8 12 0,3 0 25 16,1-7 9-16,3-7 6 0,5 0 3 16,-4-10 3-16,-1-4-3 0,-1-7-6 15,-3-2 3-15,-1 2-3 0,-7-5-10 16,-2-2-8-16,-4 2-20 0,0 5-11 15,-8-1-15-15,-7 1-13 0,1 7-20 16,-5 3-22-16,-2 3-1 16,-1 8 10-16,1 0 9 0,0 0-27 0,3 8-72 15,1 3-71-15,9-1-29 16,4-3-154-16,4 4-222 0,2-4-388 16,29-7-644-16</inkml:trace>
  <inkml:trace contextRef="#ctx0" brushRef="#br1" timeOffset="36326.46">25355 2152 3562 0,'0'0'520'0,"0"0"-336"0,0 0 77 16,0 0-73-16,0 0-4 0,0 0 76 16,0 0-111-16,-29 61-76 0,27-38-54 15,2 8-19-15,0 9-18 0,9 15 3 16,-3-1-10-16,2-4 7 15,2 1 17-15,-3-11-1 0,1 7-10 16,4 0 11-16,-3-2 1 0,1-11 21 16,-2-1 13-16,-2-12 36 0,3-7 45 15,-5-7 187-15,0-7-24 0,-4-4-106 16,0-13-94-16,0-4-51 0,-4-9-27 16,-9-7 0-16,-1-17-15 0,-9-14 3 15,23 68-12-15,-64-176-45 0,29 79-15 16,10 2 11-16,4 10 19 0,13 8 18 15,6 20 12-15,2 9-7 0,4 14 4 16,0 11 3-16,7 5 9 16,-1 5-12-16,4-3-13 0,1 5-2 15,6 1 0-15,3 6 6 0,7 4 11 0,-2 14 4 16,0 7 20-16,2 5 0 16,-2 8-20-16,-4 4-18 0,-4 2-16 15,-5 0 1-15,-10 0 11 0,-6-5 43 16,0 2 14-16,-16-6 14 0,-1-5 2 15,-9-5 0-15,-1-5-6 0,0-6-15 16,-2-3-9-16,-2-7-124 0,8-3-61 16,2-8-148-16,11-1-159 0,6-2-268 15,2 4-593-15,27-8-871 0</inkml:trace>
  <inkml:trace contextRef="#ctx0" brushRef="#br1" timeOffset="36664.49">25874 2001 2966 0,'0'0'489'0,"0"0"-87"0,0 0 71 15,0 0-226-15,0 0-44 0,0 0 24 16,0 0-77-16,-74-55-111 0,57 64-39 16,-1 9-15-16,1 3 3 0,1 8-6 15,5 6-1-15,1 2 16 0,8-1-12 16,2 1-6-16,6-6 5 0,8 2 13 15,3-12 3-15,6-1 11 0,2-6 4 16,3-11 3-16,-3-3 10 0,6-3 11 16,-6-11 4-16,0-9 3 15,-4-1 5-15,-5-6 4 0,-3-3-3 16,-7-2-7-16,0-5-5 0,-6 40-26 16,-2-75-14-16,-11 42-15 0,-5 3-37 15,-3 6-27-15,-4 10-9 0,-6 3-16 16,-2 9-33-16,4 2-4 0,0 6-70 15,3 8-167-15,9-1-319 0,3 1-555 16,16 6-851-16</inkml:trace>
  <inkml:trace contextRef="#ctx0" brushRef="#br1" timeOffset="37282.18">26401 1878 2050 0,'0'0'641'16,"0"0"-220"-16,0 0-39 0,0 0-132 15,0 0-30-15,0 0 35 0,0 0-69 16,0 0-75-16,0 0-69 0,0 0-42 16,-72-61-37-16,55 61-13 0,-3 0 10 15,-3 7 12-15,0 4 9 0,-4 5 4 16,0 1 12-16,3 4 3 0,-3 2 0 16,10-6-2-16,1 4-14 0,1-5 16 15,13-2 18-15,2-4 41 16,2-3 37-16,15 0 2 0,1-5 38 15,7-2-10-15,2 0-28 0,0 0-25 16,6 0-9-16,-2 3-27 0,-2 8-37 16,2-1 0-16,-8 4-3 0,-3 9-13 15,-5-2 13-15,-7 8 3 0,-6-1 1 16,-2 5 24-16,-10-5 11 0,-3 2 4 16,-5-6 3-16,-3-4-1 0,1-3-8 15,1-7-13-15,4-3-21 0,3-7-78 16,8 0-148-16,4-13-89 0,2-1-65 15,4 0-218-15,31-23-795 0</inkml:trace>
  <inkml:trace contextRef="#ctx0" brushRef="#br1" timeOffset="37693.23">26875 1912 2632 0,'0'0'638'0,"0"0"-105"0,0 0-44 16,0 0-228-16,0 0-120 0,0 0 1 16,0 0-29-16,-73-13-52 0,44 26-48 15,2 4-13-15,-1 7-18 0,-1 3-3 16,6-3-7-16,2 2-15 0,9-5-6 16,4 2 0-16,5-9-12 15,6 0 24-15,9-11 34 0,4-3-40 16,7 0-19-16,2-14 7 0,2 0 17 15,0-5 38-15,-2-5 22 0,-1-4 12 16,-3 5 9-16,-4 2 44 0,-3 5 42 16,-6 2 15-16,1 8-50 0,-7 6-48 15,-2 3 39-15,0 14 49 0,0 6 3 16,0 2-88-16,0 11-36 0,0-3-13 16,0 6-18-16,8 1 5 0,6 0 11 15,3-5-19-15,2-6-6 16,7 1 9-16,1-9 18 0,4-4 12 15,4-4 3-15,3-6-12 0,-3-7-1 16,-35 0-2-16,70-9-38 0,-39-9-93 16,0 5-116-16,-6-8-115 0,-9 5-264 15,-3-19-1099-15</inkml:trace>
  <inkml:trace contextRef="#ctx0" brushRef="#br1" timeOffset="37974.26">27385 1392 3772 0,'0'0'685'16,"0"0"-519"-16,0 0-70 0,0 0-7 15,0 0 34-15,0 0-4 0,37 87 61 16,-30-33-55-16,5 28-74 0,-2 19-33 15,5 21-18-15,-9 2-3 0,0-12-12 16,-4-15-6-16,-2-29 3 0,2-13-7 16,5-19 4-16,-1-11 0 0,4-4 0 15,0-9-46-15,3 5-43 0,5 1-58 16,5-3-90-16,-6-1-225 0,30-24-1309 0</inkml:trace>
  <inkml:trace contextRef="#ctx0" brushRef="#br1" timeOffset="39262.39">26678 3382 466 0,'0'0'2761'16,"0"0"-2222"-16,0 0-192 0,0 0 103 15,-51 57-133-15,51-53-94 0,-2-2-52 16,2 1-26-16,0-3 13 0,6 0 18 16,2-9-7-16,4-5-36 0,3 1-43 15,-3-8-48-15,1-2-14 0,-3-1-10 16,-4-3-3-16,0 3 0 15,-6 1-15-15,-8 2-42 0,-6 4-16 16,-15 8 7-16,-11 6-3 0,-3 3 18 16,0 12 12-16,1 9 11 0,3 3 10 15,0 6 0-15,-3 3 3 0,5 9 0 16,10-5-2-16,9 3-13 0,9-2 0 16,9-5-9-16,15 0 3 0,20-5 18 15,19-12 2-15,2-9 1 0,-3-7 12 16,-9-12 6-16,-9-9 6 0,4-4 6 15,7-4 7-15,1-18 2 0,3-8 0 16,-11-16-15-16,-8-16 3 0,-12-18-15 16,-17-7-9-16,-4 4-1 0,-11 21-1 15,-1 26 1-15,3 30 38 0,3 12-16 16,-2 1-21-16,2 8 9 16,-1-4-9-16,3-2 0 0,-2 2 8 15,0 0-11-15,3 11-48 0,3 3-34 16,2 14 60-16,2 15 22 0,11 23 1 15,1 22-1-15,9 16-12 0,-4 13-3 16,-1-1 14-16,-3-15-17 0,-5-16 0 16,-4-27-30-16,0-8-43 0,-1-15-9 15,-1-1 22-15,0-3 20 0,0 4 16 16,2-2-7-16,3-1-14 0,-1 2-56 16,6-7-33-16,-1-10-15 0,1-3-66 15,1-10-214-15,-3-2-296 16,0-6-422-16,7-15-511 0</inkml:trace>
  <inkml:trace contextRef="#ctx0" brushRef="#br1" timeOffset="39433.25">27065 3176 745 0,'0'0'2221'16,"0"0"-1678"-16,0 0-114 0,0 0 18 16,0 0-92-16,0 0 7 0,0 0-30 15,0 0-90-15,0 0-73 0,0 0-72 16,31 70-63-16,-27-49-34 0,0 1-24 15,2 3-24-15,3-4-112 0,1-2-86 16,0-5-85-16,3 0-162 0,-3-7-549 16,17-7-471-16</inkml:trace>
  <inkml:trace contextRef="#ctx0" brushRef="#br1" timeOffset="39600.01">27139 2949 3665 0,'0'0'777'16,"0"0"-364"-16,0 0 15 0,0 0-182 16,0 0-155-16,0 0-91 0,0 0-73 15,0 0 0-15,0 0-97 0,0 0-147 16,48-35-209-16,-25 35-787 0,28 21-1388 16</inkml:trace>
  <inkml:trace contextRef="#ctx0" brushRef="#br1" timeOffset="39930.96">27489 3094 3395 0,'0'0'983'0,"0"0"-782"0,0 0 116 15,0 0 46-15,0 0-123 0,-62-54 57 16,49 51-82-16,1-8-95 0,-5 4-96 16,3 7-24-16,-1 0-30 0,3 7 3 15,-3 7 9-15,3 0-3 0,6 9 0 16,-2-2-12-16,8 3-7 0,0-1 1 15,6 1 12-15,8-5 12 0,9-5 13 16,4 4 0-16,6-6-10 0,4-2-13 16,2 1-65-16,3-8-19 15,-5 4-9-15,-2 0 24 0,-6 0 45 16,-6 2 49-16,-11 1 3 0,-8 1 97 16,-4-1 28-16,-12 8-4 0,-7-6 12 15,-3-2-9-15,-5 4-40 0,0 0-39 16,2-5-33-16,2-2-15 0,5-3-34 15,5-4-74-15,5 0-98 0,8-7-60 16,0-6-35-16,10-4-204 0,-1 3-676 16,22-33-1112-16</inkml:trace>
  <inkml:trace contextRef="#ctx0" brushRef="#br1" timeOffset="40168.73">27848 2773 1155 0,'0'0'2675'0,"0"0"-2059"0,0 0-123 16,0 0-106-16,0 0-174 0,0 0-35 16,0 0-11-16,-60 58-65 0,52-25-59 15,2 5-43-15,4 2-1 0,2 7-20 16,0 1-4-16,6-1-2 0,11-4-15 16,-5 3-15-16,4-6-37 0,5-4-39 15,-2-4-61-15,3-10-34 0,-5-1-23 16,0-7-22-16,-5-5-48 0,-2-9 2 15,-6 0-106-15,-4-3-238 0,-2-6-496 16,-29-23-551-16</inkml:trace>
  <inkml:trace contextRef="#ctx0" brushRef="#br1" timeOffset="40355.43">27582 3108 303 0,'0'0'3996'0,"0"0"-3291"15,0 0-157-15,0 0-100 0,0 0-210 16,0 0-79-16,0 0-44 0,0 0-49 16,93-68-65-16,-48 45-1 0,1 2-21 15,1 7-6-15,-6 7-64 0,5 1-177 16,4 0-79-16,-5 6-101 0,-10 2-573 16,0 22-790-16</inkml:trace>
  <inkml:trace contextRef="#ctx0" brushRef="#br1" timeOffset="40649.89">28028 3169 2854 0,'0'0'1340'0,"0"0"-860"0,0 0-91 16,0 0-66-16,0 0-56 0,0 0 14 16,0 0-100-16,0 0-96 0,0 0-58 15,0 0-26-15,64 63-1 0,-51-53 0 16,-3-3-12-16,-2 0-25 0,3-3-2 15,-7-1 39-15,-2-3 6 0,0-3 8 16,-2-4-14-16,-2-11 0 16,-4 3 3-16,-5-10 18 0,1 3-8 15,0-6-1-15,-3-2 30 0,3 2 15 16,1 2-24-16,3-2-18 0,6 2-15 16,0 5-3-16,9 0-54 0,5 2-6 15,9 5-7-15,0 3-111 0,5 8-69 16,6-1-60-16,-1 4-156 0,-9 4-580 15,22 10-830-15</inkml:trace>
  <inkml:trace contextRef="#ctx0" brushRef="#br1" timeOffset="40820.26">28379 3084 3750 0,'0'0'1321'0,"0"0"-1022"0,0 0-17 16,0 0-7-16,0 0-103 0,0 0 9 15,0 0-85-15,0 0-57 0,21 61-39 16,-4-51-29-16,1 4-121 0,1-7-107 16,0 2-96-16,-5-2-161 0,-2 0-597 15,-3-7-724-15</inkml:trace>
  <inkml:trace contextRef="#ctx0" brushRef="#br1" timeOffset="40992.41">28411 2679 3138 0,'0'0'1335'0,"0"0"-840"0,0 0-7 15,0 0-131-15,0 0-163 0,0 0-59 16,0 0-135-16,0 0 0 0,0 0-178 16,0 0-179-16,-23-61-147 0,35 57-648 15,38 1-1455-15</inkml:trace>
  <inkml:trace contextRef="#ctx0" brushRef="#br1" timeOffset="41425.94">28636 2648 3893 0,'0'0'628'16,"0"0"-73"-16,0 0 23 0,0 0-252 16,0 0-81-16,0 0-89 0,0 0-65 15,0 0-13-15,-4 64-24 0,16-39-36 16,5 8-17-16,3 2-1 0,-1 5-3 15,4 7-9-15,-9 0 0 0,3 3-6 16,-3 1-24-16,-1-4 6 0,-1 0-1 16,-2-8 16-16,1-10 18 0,-5 1 3 15,0-9 11-15,-2-11 32 0,2 1 41 16,-4-11 30-16,-2 0-63 0,0-14-27 16,0 0-12-16,0-5-9 0,0-9-3 15,-2 2-1-15,-4-6-32 0,4-1 3 16,0 5-3-16,2-2-18 15,0 6-6-15,2 1 0 0,8 6-10 16,3 6 7-16,7 5 9 0,1 6 0 16,6 6 24-16,4 8 12 0,2 11 13 15,2 1-19-15,-2 5 20 0,0 3 0 16,-2 2-14-16,-4-1-61 0,-4-2 13 16,-9 0 51-16,-3-1 12 0,-9-6 54 15,-2-5 34-15,-13-4 26 0,-3-8-33 16,-9-2-30-16,-4-4-51 0,-2-3-12 15,-4-10-150-15,2 1-79 0,0-8-71 16,6-1-246-16,4 4-908 0,-6-12-1100 16</inkml:trace>
  <inkml:trace contextRef="#ctx0" brushRef="#br1" timeOffset="41709.83">29275 3037 4224 0,'0'0'734'0,"0"0"-225"0,0 0-94 16,0 0-150-16,0 0-33 0,0 0-15 15,0 0-85-15,8 61-63 0,-2-34-45 16,2-4-22-16,5 5-1 0,-3-2-1 16,7-1-2-16,-3-3-1 0,7-4-9 15,-3-4-6-15,5-9 15 16,-2-2-9-16,4-3 9 0,-1-8 2 15,1-10 0-15,2-3-10 0,-2-8-25 16,2-3-54-16,-2-1-39 0,-3-7-52 16,-1 3-45-16,-2-1-12 0,-11 5-68 15,-2 5-224-15,-6 2-605 0,-2 12-356 16,-29 7-338-16</inkml:trace>
  <inkml:trace contextRef="#ctx0" brushRef="#br1" timeOffset="42001.71">29924 2675 3123 0,'0'0'2123'16,"0"0"-1713"-16,0 0-2 0,0 0-17 15,0 0-156-15,0 0-34 0,0 0-53 16,0 0-91-16,0 0-57 0,0 0-12 15,-36 30 10-15,28 9-13 0,6 18-12 16,-6 1 3-16,8-4-15 0,0-11-34 16,0-10-8-16,8 11-18 0,-2 3-9 15,3 4 0-15,1-4-4 0,2-5-11 16,1-9-13-16,1 0-39 0,-5-12-60 16,5 0-84-16,-8-11-86 0,2-4-260 15,-3-6-667-15,1-23-1045 0</inkml:trace>
  <inkml:trace contextRef="#ctx0" brushRef="#br1" timeOffset="42205.21">29713 2949 3587 0,'0'0'1370'0,"0"0"-937"0,0 0 15 15,0 0-52-15,0 0-143 0,0 0-43 16,0 0-96-16,62-50-69 0,-4 32-45 15,18 4-2-15,-1 7-22 0,-9 7 0 16,-15 0-9-16,-26 4-96 16,6-1-112-16,6 8-66 0,-3-1-107 15,1 4-264-15,-13-2-764 0,1 13-1227 0</inkml:trace>
  <inkml:trace contextRef="#ctx0" brushRef="#br1" timeOffset="42376.21">30300 2993 642 0,'0'0'3461'0,"0"0"-2770"0,0 0-175 16,0 0-43-16,-27 68-111 0,21-56-91 15,2 9-102-15,-5 0-97 0,3 2-72 16,4-2 0-16,2 1-33 0,0-1-127 16,6-3-101-16,7-6-93 0,3-2-158 15,-5-3-560-15,28-14-1420 0</inkml:trace>
  <inkml:trace contextRef="#ctx0" brushRef="#br1" timeOffset="42535.12">30271 2773 3783 0,'0'0'728'0,"0"0"-251"0,0 0-90 15,0 0-181-15,0 0-130 0,0 0-76 16,0 0-85-16,14-57-24 0,9 57-195 15,0 0-217-15,0 7-868 0,26 26-1630 16</inkml:trace>
  <inkml:trace contextRef="#ctx0" brushRef="#br1" timeOffset="42852.01">30670 3023 745 0,'0'0'2721'0,"0"0"-2285"16,0 0 120-16,0 0-30 0,0 0-112 15,0 0-35-15,0 0-131 0,0 0-158 16,-64-30-54-16,49 47-6 0,3 3 1 16,0 7-31-16,3 7-14 0,5 0-2 15,4 3 1-15,0 0 3 0,8-1 0 16,9-8 12-16,4-2 0 0,1-8 18 16,5-4 6-16,2-7 7 0,4-7 5 15,-4 0 24-15,0-14 12 16,-2-4 3-16,0-4-20 0,-11-6-34 15,-1-2-21-15,-9-5-20 0,-6-1-95 16,-4-1-65-16,-11 2-4 0,-7 2 6 16,-7 7-4-16,0 1 61 0,-8 11 36 15,6 8-43-15,-5 2-24 0,10 4 9 16,5 4-157-16,11 6-273 0,1-3-379 16,30 7-475-16</inkml:trace>
  <inkml:trace contextRef="#ctx0" brushRef="#br1" timeOffset="43227.24">31083 2963 1800 0,'0'0'2488'0,"0"0"-2064"15,0 0-197-15,0 0 99 0,0 0 14 16,0 0-19-16,0 0-128 0,0 0-108 16,0 0-60-16,21 60-25 0,-13-43-18 15,3 0 2-15,5 3-2 0,-3-3-27 16,5-3-18-16,-1 3 15 0,-3-8 14 15,1 2 34-15,-5-8 6 0,0-3 52 16,-8 0-4-16,-2 0-36 0,0-7-18 16,-2-3 0-16,-2 1 2 0,-4-5 13 15,2 0-12-15,2 4 15 0,4-3 6 16,0 3 16-16,0-4-13 0,6 4-3 16,10 3 18-16,7-4 6 15,4 6-24-15,8-2-12 0,-2 3 3 16,8 4 12-16,1 0 16 0,-1 11 2 15,-2-2 15-15,1 5-3 0,-1 3-15 16,-4 6-24-16,0 1-18 0,0 6-2 16,-2 1-10-16,-4 2-48 0,4 4-90 15,-4-2-103-15,-2 5-82 0,-2-7-74 16,2 2-225-16,-11-9-891 0,20 12-1675 0</inkml:trace>
  <inkml:trace contextRef="#ctx0" brushRef="#br2" timeOffset="82765.32">7380 10423 398 0,'0'0'548'0,"0"0"-125"15,0 0-130-15,0 0-137 0,0 0-114 16,0 0-42-16,0 0 0 0,0 0 41 16,0 0 37-16,-56-23 16 0,37 23-42 15,-1 0-52-15,1 0 0 0,0 0-42 16,3 7-4-16,1 0-12 0,1 0-4 15,8 2 33-15,-3 1 10 0,5 1 15 16,-2 3-12-16,4-4 15 16,0 2 1-16,0-1 0 0,2-4 16 15,-2 3 20-15,-2-3 26 0,2-1 48 16,0 1 10-16,-5-4 13 0,3-3 32 16,0 4-10-16,-2-4-43 0,0 3-54 15,1-3-58-15,1 4-47 0,-4-4-37 16,2 6 36-16,0-2 38 0,-3 6 10 15,-1 1 17-15,0-2-1 0,-1 5 6 16,-3 0-9-16,-1-1 3 0,-3 0 4 16,-1 1-8-16,-3 3 4 0,-1-3-12 15,0-2 12-15,-2 2-15 0,-4 0-1 16,0 0 0-16,-2-2 0 16,2-1 0-16,3 3 0 0,-3 0-3 15,2-6-26-15,4 6-4 0,0 0 5 16,5 0 24-16,-5-5 3 0,4 5 1 15,-3 3 16-15,-1-3 13 0,-2 2 13 16,-4-2-13-16,0 3 3 0,-6-4 29 16,0 4 16-16,-6-3 10 0,-3 0 3 15,-1 2-33-15,-3-6-31 0,1 8-24 16,-3-4-2-16,0-2-1 0,1-2-2 16,1 8-17-16,1-4 17 0,-1-2 1 15,3-2 1-15,-1 8 0 0,1-8 1 16,1 6 0-16,1-6 1 15,-1 8 1-15,1-6 1 0,-7 2 13 16,7-4-3-16,-2 8-10 0,-5-8-1 16,4-1 1-16,-5 2-1 0,-7 2-2 15,6 1-16-15,-2-5 0 0,1 5 14 16,3 0-11-16,0 0 12 0,1 2-1 16,3-2-11-16,-7 7-3 0,-7 5 16 15,-15 2-22-15,-14 5-123 0,-16 3-73 16,-19 3-156-16,27-13-382 0</inkml:trace>
  <inkml:trace contextRef="#ctx0" brushRef="#br2" timeOffset="97847.23">11129 11536 241 0,'0'0'431'16,"0"0"-203"-16,0 0 101 0,0 0-7 15,0 0-10-15,0 0 26 0,0 0-37 16,0 0-11-16,0 0 12 0,62-42-2 16,-57 38-18-16,5 4-21 0,-6-3-28 15,0 3-47-15,2 0-43 0,-2-2-47 16,5 2-44-16,-5 0-18 15,-2 5-6-15,2 6 21 0,-4 10 37 16,0 5-22-16,-2 19-21 0,-4-1-28 16,-5 3 1-16,3 0-13 0,0-10-1 15,-4 10-2-15,3 0-70 0,5-5-138 16,4-13-207-16,0-8-578 0,27-38-1857 0</inkml:trace>
  <inkml:trace contextRef="#ctx0" brushRef="#br2" timeOffset="98738.49">12531 11295 1072 0,'0'0'1346'15,"0"0"-1024"-15,0 0-49 0,0 0-17 16,0 0-112-16,0 0 37 15,0 0-124-15,0 0 85 0,0 0 65 16,-4 21-37-16,-2 19-64 0,-7 21-29 16,5 16-8-16,-7 19-11 0,9-19-8 15,0-9-22-15,0-21-26 0,6-21-2 16,0-2 0-16,0 4-59 0,6 5-133 16,0-3-137-16,-2-2-208 0,17-2-919 0</inkml:trace>
  <inkml:trace contextRef="#ctx0" brushRef="#br2" timeOffset="99580.52">19224 11262 1436 0,'0'0'985'15,"0"0"-914"-15,0 0 190 0,0 0 246 16,0 0-88-16,21 70-16 0,-21-39-125 15,0 2-99-15,0 11-28 0,-2 3-22 16,-4 2-58-16,-1 1-41 16,-1-3-30-16,2 0-24 0,2 1-169 0,2-8-163 15,2-5-340-15,0 5-1370 0</inkml:trace>
  <inkml:trace contextRef="#ctx0" brushRef="#br2" timeOffset="100247.98">14993 11424 973 0,'0'0'159'0,"0"0"-28"16,0 0 106-16,0 0 10 0,0 0 81 15,0 0 19-15,0 0-50 0,0 0 43 16,64-57 50-16,-58 53-33 0,-4 4-64 16,0 0-72-16,4 0-32 0,-3 7-19 15,-1 3-16-15,-2 6-20 0,0 16-27 16,-2 11-61-16,-11 22-46 0,-1 18-22 16,-5 19-165-16,-4 20-114 0,5-7-202 15,1-35-776-15,7-5-1325 0</inkml:trace>
  <inkml:trace contextRef="#ctx0" brushRef="#br2" timeOffset="100920.03">16384 11508 665 0,'0'0'3086'0,"0"0"-2637"0,0 0-297 0,0 0-135 16,0 0-15-16,0 0 61 15,0 0-26-15,0 0 0 0,43 61-21 16,-30-37-16-16,-1 6-17 0,-1 7-104 15,-1 17-121-15,-4 14-92 0,-6-4-141 16,0-17-605-16,-14 30-1051 0</inkml:trace>
  <inkml:trace contextRef="#ctx0" brushRef="#br2" timeOffset="104963.27">21632 11626 23 0,'0'0'23'0,"0"0"-23"0,0 0 0 16</inkml:trace>
  <inkml:trace contextRef="#ctx0" brushRef="#br2" timeOffset="105246.53">21655 11541 124 0,'0'-2'143'0,"0"-1"30"0,0-4-10 16,0 3 62-16,-4-3-3 0,2-3-59 16,-6 3-20-16,1 0 55 0,1 0 30 15,-2 5 3-15,-2-1-17 0,6-1 15 16,-5 1-19-16,3-1-17 0,2 1-7 16,4-1 3-16,0-3 12 0,0 0-23 15,0 4-33-15,0-1-10 0,2-3-6 16,2 6 3-16,0-3-13 0,2 4-29 15,-3 0-35-15,-1 0 4 0,-2 9 37 16,0 5 49-16,-9 10-16 0,1 9-34 16,-6 14-28-16,-3 21-24 0,-2 13-12 15,-1 8-29-15,7-13-2 0,9-18 0 16,4-15-46-16,2-18-104 16,7-8-22-16,-3 6-44 0,8 5-88 15,-5-12-288-15,24 15-1050 0</inkml:trace>
  <inkml:trace contextRef="#ctx0" brushRef="#br2" timeOffset="129206.3">19388 9235 855 0,'0'0'219'0,"0"0"71"0,0 0-290 16,0 0-43-16,0 0-273 0,0 0-72 15,0 0 26-15,0 0 107 0</inkml:trace>
  <inkml:trace contextRef="#ctx0" brushRef="#br2" timeOffset="135590.24">21696 7580 886 0,'0'0'729'0,"0"0"-277"0,0 0-115 16,0 0-63-16,0 0-68 0,0 0-58 15,0 0-14-15,0 0-22 0,0 0 60 16,5-3-4-16,-1-1-20 16,2 1-28-16,0-1 2 0,-2 1 36 15,-2 3 53-15,-2-4 9 0,0 4-20 16,0 0-47-16,0 0-64 0,-6 0-31 15,-4 4-6-15,2-1-4 0,-5 1-2 16,3 3-3-16,-5-1-1 0,3 1-2 16,0 0-7-16,1 6-18 0,1-3-14 15,4 1 0-15,-1-1-1 0,1 1 1 16,2 4 2-16,4-1 10 0,-2 0-13 16,2-2-1-16,0 2-12 0,4 0-2 15,4 0 0-15,-1-5 12 0,-1 5-9 16,4-4 11-16,-2-3 1 0,1-3 15 15,3-1 28-15,-2-3 45 16,3-3 27-16,-7-4-18 0,9-4-37 16,-7-6-27-16,4 1-12 0,-1-5-2 15,-1-1-4-15,-2 1-12 0,-2-5 0 16,3 8 12-16,-7-3 0 0,-2 2-3 16,0 5-10-16,0 0-2 0,-9 7-15 15,-1 0-9-15,-2 0 0 0,-1 7 2 16,-7 0 7-16,1 4 3 0,-2 6 0 15,-1 1 9-15,1 2 0 0,0 3-9 16,5 5-6-16,-1 0 3 0,-1 2 3 16,11-2 0-16,-1 0 0 0,6 1 9 15,2-4 3-15,6-3 1 16,3-1 15-16,5 0-4 0,0-7 0 16,5-3 3-16,2-4 6 0,1 0-3 15,-1-4 9-15,2-3 4 0,0-7-4 16,-5-3-9-16,-3 1 3 0,1-1-3 15,-1-2-3-15,-7-2 0 0,-2 3 1 16,-2-1-1-16,-4 2 3 0,0 3-15 16,-8 0 0-16,2 1 0 0,-9 10-3 15,3-4-12-15,-7 4 9 0,1 3-15 16,-3 0 2-16,2 3 4 0,-3 7 9 16,1-1-12-16,2 5-9 0,1 7 3 15,-1-3-3-15,7 1-3 16,4 5-1-16,3-5 4 0,5 2 9 15,3 0 15-15,7-5 0 0,4 1 3 16,5-6 21-16,4-4-3 0,-1-4 4 16,3-3-4-16,0 0 0 0,0-7-6 15,0 0 3-15,-5-3 6 0,-1-1 1 16,-3-6 2-16,-5 5-6 0,-3-6-3 16,-4-3-6-16,-2 6 0 0,-2-6-10 15,-2 2 0-15,-6 1-1 0,-2 4-1 16,-3 0-12-16,3 5-12 0,-11 6-9 15,3 3 2-15,-3 3 7 0,-2 6 9 16,-2 9 15-16,1-1 1 0,-1 9 2 16,0-1-2-16,4-3-1 0,3 6 0 15,5-9-15-15,3 2-3 16,8-3 16-16,2-3 2 0,12-4 3 16,3-1 15-16,3-6-6 0,7-4-9 15,4 0 0-15,0-4 12 0,0-6-14 16,0-1 2-16,0-4 16 0,-6 1 2 15,-7-4 15-15,-1 3-3 0,-5-3 0 16,-4 4-9-16,-6-1-12 0,-2 1-10 16,-8 3-2-16,-1 1-2 0,-3 3-22 15,-5 3-3-15,5 4-12 0,-7 0 0 16,0 7 12-16,3 4 14 0,-5 6 12 16,5 2-1-16,-1 6-1 0,4-6-9 15,1 9 10-15,6-7-19 16,2 1 3-16,3-1 6 0,3-7 12 15,9-1 2-15,-1-3 19 0,9-3 6 16,-1-7-6-16,5 0 16 0,-1-7-7 16,3-3-9-16,-2-6-3 0,0-2 3 15,-3 1 0-15,-1-6 0 0,-7 2-6 16,0 0 0-16,-3 6-2 0,-5-6 2 16,-2 3-12-16,0 6 0 0,-2-2-1 15,-9 4-2-15,3 3-3 0,-2 0-18 16,-3 3-4-16,-1 4 1 0,1 0-3 15,-3 4 6-15,-1 6 6 0,5 1 12 16,-3 6-12-16,5-5 0 0,-2 9-6 16,5-3 0-16,7 1 6 15,0-2 11-15,0 1-8 0,9-3 9 16,5-4 3-16,3-1 0 0,-1-3 12 16,5-7 10-16,-2 0 8 0,3 0 3 15,-3-10 9-15,2-1-6 0,-5-4-3 16,-6 1-5-16,5-7-10 0,-9 2-15 15,-2-2 9-15,0 0 0 0,-4 2-10 16,0-2 10-16,-2 2-11 0,-4 1 0 16,-2 4-1-16,-7 4-3 0,3 3-24 15,-5 3-3-15,1 4-7 0,-7 7 16 16,0 4 9-16,1 6 11 0,-1 2 1 16,0 9 1-16,2-2-1 0,3 6-2 15,8-3-16-15,-3-1 6 16,11-2 0-16,2-5 10 0,6-3 2 15,7-2 2-15,7-10 22 0,1-2 0 16,6-4 9-16,-4-4-2 0,4-9-1 16,-3-3-3-16,1-5-6 0,-2-2-3 15,-5 2 3-15,-1-7-3 0,-9 9 0 16,1-5 3-16,-9 1-3 0,0 6 0 16,-5-1-6-16,-3 3-9 0,-2 4-3 15,-3 1 0-15,-1 3-3 0,-1 3-12 16,-1 1 13-16,-3 3-1 0,5 0-9 15,-5 0 11-15,1 3 1 0,-3 4 0 16,2 4 0-16,5-4-3 0,-1 3-21 16,3-1-9-16,4 5-6 15,6 0-27-15,0 0-133 0,2 5-100 16,4-5-202-16,16 19-837 0</inkml:trace>
  <inkml:trace contextRef="#ctx0" brushRef="#br2" timeOffset="139210.23">19220 8937 1132 0,'0'0'1338'0,"0"0"-864"0,0 0-93 16,0 0-156-16,0 0-85 0,0 0-11 16,0 0-25-16,0 0-29 0,0 0 1 15,0-4 18-15,0-1 15 0,4-2 15 16,-2 4 6-16,4-4 6 16,-6 0-1-16,3 3 15 0,-3-3 12 15,0 7-28-15,-3 0-21 0,-5 0-50 16,-2 7-32-16,-5 7-28 0,3 5 12 15,-9 6-12-15,5-1 12 0,1 2-15 16,3 2-1-16,2-5-20 0,3-6-3 16,7 3 24-16,0-10 0 0,7-3 27 15,5-7 9-15,5 0 7 0,-3-10-13 16,5-3-12-16,-3-4-2 0,3 3-4 16,-5-7 3-16,-1 2 12 0,-3 1 12 15,-2 1 10-15,-6 1-1 0,-2 6 10 16,0-1 8-16,-2 4-15 0,-8 0-29 15,2 4-19-15,-3 3-3 0,-1 0-18 16,-1 0-9-16,-1 3 12 16,2 1 13-16,-5 3 0 0,5 0 0 15,-1 0-10-15,3 0 10 0,0 0 1 16,3 0 0-16,3-2-20 0,2 5-3 16,2-3 6-16,2 0-1 0,7 0 7 15,1 0 0-15,2-3 10 0,1 3 1 16,3-4 1-16,-1-3 2 0,-3 2 16 15,0-2 1-15,1 0 11 0,-5-2 6 16,-4-1 12-16,2-4 1 0,-3-4-10 16,-3 4-12-16,0-3-15 0,0 0-9 15,-3 1 0-15,-3-5 0 16,2 3 18-16,-4 1-20 0,4-1 0 16,-9 6-1-16,3-2-27 0,-2 4-12 15,1 3 0-15,-5 3 5 0,3 9 10 16,1 2 6-16,0 0 3 0,1 7-3 15,7-5 0-15,4 1 15 0,0 1-8 16,0-6 11-16,12-1 15 0,3-1 9 16,6-7 6-16,-1-3 3 0,3 0 7 15,2-6-19-15,-5-5-18 0,3-3 15 16,-8 2 3-16,-1 1 12 0,-1-3 0 16,-7 1 0-16,-4 4-8 0,-2-2-14 15,-2 4-11-15,-4 0-15 0,-5 0-7 16,1 4 1-16,-3-1-6 15,-1 4-3-15,2 0 0 0,-3 4 3 16,3 3-3-16,-3 3 9 0,1 1-4 16,3 5 4-16,3 1 3 0,-2 0 15 15,4 3-9-15,4 1-6 0,2-4-3 16,0 2 0-16,6-5 2 0,6-3 16 16,1-4 3-16,-1-4 3 0,5-3 28 15,-1 0 8-15,-1-7-6 0,3 0 3 16,-5-7-8-16,-1 0-10 0,-2-5-3 15,1 2 0-15,-7-3-12 0,0-1 12 16,-2 4-3-16,-2-2 0 0,0 5 0 16,-4 0-12-16,-2 0-1 0,-3 7-14 15,-1 5-12-15,-2 2 6 0,-1 0 3 16,-3 2 3-16,1 8 3 0,1 1 8 16,1 3-11-16,3 3 13 15,0-1-1-15,1 1-12 0,7 1-3 16,2-2 3-16,0-2 0 0,7-4 3 15,7 0 12-15,-4-3 0 0,7-5 24 16,1-2 9-16,-1 0 10 0,2-5 2 16,-3-9-3-16,1 4-3 0,-3-8-6 15,-3 2-6-15,-1-1 1 0,-2-1-1 16,-6 6 0-16,-2-5 0 0,0 6-15 16,-2 1-12-16,-4-1-1 0,-2 8-20 15,-1 1 3-15,-1-1-6 0,-2 3-3 16,-1 3 5-16,3 2 4 15,-5 2 6-15,3 0 11 0,0 4 0 16,1-4 0-16,5 7-11 0,-2-9-9 16,6 5-6-16,0-3-12 0,2 0-58 15,0-3-108-15,4-1-95 0,0 4-172 16,12 7-782-16</inkml:trace>
  <inkml:trace contextRef="#ctx0" brushRef="#br2" timeOffset="141864.23">15357 4577 101 0,'0'0'711'0,"0"0"-135"0,0 0-127 15,0 0-95-15,0 0-37 0,0 0-56 16,0 0-26-16,0 0-11 0,0 0 8 16,-23-7-7-16,21 0-39 0,0 5-45 15,2-5-21-15,0-4-14 0,0-2 9 16,0 6-6-16,0-6-10 0,0 3-16 16,0-4 19-16,0 0 27 15,0 7-13-15,0-2-27 0,-4 2-28 0,-7 0-4 16,3 4-11-16,-6-1-25 0,1 4-5 15,-3 0-4-15,-3 11-12 16,2 1 1-16,1 2 14 0,-1 10 6 16,1-1 1-16,6 1-4 0,-1-1-15 15,9 5 9-15,0-7-9 0,2-2 9 16,8-1-9-16,5-4 9 0,1-6 7 16,3-4 2-16,1-1 3 0,5-3 10 15,0 0 8-15,-3-10 0 0,3 5-11 16,-2-9-10-16,-5 0 3 0,-1 3 18 15,-5 1 22-15,-4 1 21 0,1-5 14 16,-7-3-47-16,0 6-25 0,-7-5-26 16,1-1-1-16,-4 0-2 15,-2 1-16-15,-5-5 6 0,5 7 9 16,-3 2-19-16,-4 1 10 0,7 4-3 16,-4 7-9-16,-1 0-3 0,5 7-6 15,-3 7 5-15,3 2 10 0,1 8 3 16,3-1-6-16,0 5-6 0,8-5 0 15,0 1 24-15,8-3 3 0,5-5 11 16,3-6 16-16,5 1 3 0,1-8 0 16,3-3-8-16,0 0-1 0,0-7 3 15,0-7 0-15,-5 4 3 0,1-6 6 16,-6-5 7-16,-7 4-7 0,-4-3-9 16,-4 0-3-16,0 0-21 0,-6 3 0 15,-9-1-15-15,3 8-3 16,-7 3-6-16,1 7-12 0,-5 0-10 15,2 10 7-15,1 11 12 0,3 2 15 16,-2 8 9-16,5-1-15 0,4 2 2 16,1-3 1-16,9 3 0 0,0-10 15 15,13-1 13-15,1-5 12 0,5-9 2 16,4-4 3-16,-1-3 9 0,5 0 16 16,-2-7 8-16,-4-5-15 0,-3-5-12 15,-1-4-3-15,-3 2-2 0,-5-2-1 16,-7 0-6-16,0-2-3 0,-2 2-6 15,-2 2-13-15,-5 1-2 0,-7 1-3 16,6 8-18-16,-9-1 0 16,3 3 0-16,-1 7-3 0,-1 0-16 15,-5 3 1-15,6 8 12 0,-1 1 12 16,-1 5 0-16,7 4 0 0,-2-5-9 16,5 9-9-16,5-8 8 0,2-5 7 15,5 2 16-15,7-3 2 0,2-4 12 16,5-7 16-16,4 0 2 0,0-7 12 15,1-11 9-15,-1 4 12 0,0-5-20 16,-3-5-16-16,-1 1 0 0,-7-1-3 16,1 4-6-16,-7-1-18 0,-6 4-10 15,0 6-68-15,0 3-67 0,-8 8-57 16,-7 0-61-16,5 8-77 0,-4 6-128 16,1 11-284-16,3-9-810 0,-9 18-878 15</inkml:trace>
  <inkml:trace contextRef="#ctx0" brushRef="#br2" timeOffset="143617.49">16830 6228 300 0,'0'0'821'15,"0"0"-290"-15,0 0-170 0,0 0-63 16,0 0-101-16,0 0-78 0,0 0-51 15,0 0-45-15,0 0 2 0,-16-50 24 16,24 36 25-16,-2 5 22 0,7-1 32 16,-5-1 0-16,-4 4-3 0,5 0 18 15,-5 0 72-15,-2 7 56 0,-2 0-45 16,-2 0-80-16,-7 0-59 0,1 7-31 16,-4 4-7-16,-1-4-3 0,1 3-2 15,-1 1 14-15,-3-6 7 0,8 5 11 16,-5 1 1-16,7-1-31 15,0-3-22-15,2 0-11 0,4-2-11 16,0-1-1-16,0 3-1 0,8-4-1 16,-2 1 1-16,5-1 3 0,-3-3 18 15,2 0 10-15,0 0-1 0,-3 0 7 16,-1 0 3-16,0-3 8 0,-4-4 4 16,-2 0-6-16,0 3-16 0,0-4-18 15,-4 1-11-15,-4-7-1 0,4 0 3 16,-3 2-1-16,-1-2 17 0,2-4 11 15,0 4-6-15,2 5 4 0,-3-1-4 16,1 7-13-16,4-1-11 0,-2 4-18 16,0 0-19-16,-2 7 1 0,-1 7 15 15,1-2 19-15,0 13 1 0,-2-6 0 16,0 9-1-16,1-6-1 16,-1 3-16-16,8-1 7 0,0-8 12 15,0 1 0-15,4-6 34 0,7-4 11 16,3-4 13-16,3-3-9 0,3-10-1 15,3-4 13-15,2-7-19 0,-3-2-9 16,-1-5-8-16,-2 6-7 0,-3-10-3 16,-5 6 3-16,-5-5 9 0,-4 12-12 15,-2-6-12-15,-2 9-3 0,-6 2 0 16,-5 7-24-16,-1 4 3 0,-3 3 0 16,1 7-3-16,-3 10 12 0,0 3 12 15,-1 7 16-15,3 3-4 0,3 2 0 16,1-3-10-16,5-3 0 15,4 6 1-15,4-11 9 0,2-2 6 16,8-5 6-16,5-7 6 0,3-7 4 16,1 0 8-16,4-7-9 0,-3-7-3 15,3-4-2-15,-4 3-1 0,-3-6-6 16,-5 2-21-16,-3 1-39 0,-4 1-137 16,-4 3-120-16,-4 10-87 0,-4-1-388 15,-15 9-1682-15</inkml:trace>
  <inkml:trace contextRef="#ctx0" brushRef="#br2" timeOffset="144753.47">12535 6188 1800 0,'0'0'804'0,"0"0"-162"0,0 0-122 16,0 0-139-16,0 0-107 15,0 0-95-15,0 0-74 0,0 0-38 16,0 0-33-16,0 0-13 0,0 0 1 16,-27-7-4-16,27 7 16 0,0 0 24 15,0-3 52-15,-2 3 24 0,0-4-48 16,-2 1-38-16,-2 3-20 0,-7-4-4 16,5 4-6-16,-6 0-3 0,1 4-15 15,1 3 0-15,-5 3 0 0,7 8 2 16,-3-3 14-16,9 13-13 0,-2-5 9 15,6 8-12-15,0-8-2 0,6 5 0 16,5-7 2-16,1-2 17 16,7-5 16-16,-5-7 19 0,3-4 30 15,1-3 51-15,-3-7 0 0,-3-7-36 16,3-3-19-16,-9 1-18 0,4-5-6 16,-8-1-8-16,0 1-16 0,-2-7-27 15,0 9-1-15,-4-6 1 0,-4 6 9 16,2 2-10-16,-3 3-2 0,-3 0-15 15,2 9-27-15,-3 1-4 0,-1 4-2 16,1 5 6-16,-1 6 12 0,4 6 9 16,-3 4 6-16,5-5 3 0,0 12 0 15,4-9-7-15,1 5-2 0,3-6 0 16,7-6 8-16,3 2 13 16,0-4 27-16,7-10 19 0,-1 0 8 0,3-3 21 15,-5-8 4-15,3-3-10 16,0-1-27-16,-7-3-6 0,0-4-9 15,-4 1 0-15,-4-4-6 0,-2 6-6 16,0-2-13-16,-4 0 1 0,-2 6-2 16,-6 1-1-16,-3 3-24 0,3 8-33 15,-3 3-27-15,-1 7 0 0,3 10 5 16,-3 2-20-16,8 13-4 0,-1-3-27 16,5 10-55-16,4-3-39 0,4-3-83 15,11 6-157-15,-1-16-576 0,21 1-759 0</inkml:trace>
  <inkml:trace contextRef="#ctx0" brushRef="#br2" timeOffset="145240.4">10857 9063 1337 0,'0'0'0'0,"0"0"-58"0,0 0-984 0</inkml:trace>
  <inkml:trace contextRef="#ctx0" brushRef="#br2" timeOffset="146195.29">10908 9153 98 0,'0'0'398'0,"0"0"257"16,0 0-63-16,0 0-125 0,0 0-75 16,0 0-64-16,-10-61-43 0,8 49-36 15,-2 5-40-15,-3 3-52 0,5 4-37 16,-4 0-20-16,4 0-27 0,0 0-29 15,-2 4 2-15,-2 3-5 0,2 0 6 16,-1-4 18-16,3 3 18 0,0-3 26 16,0 1-1-16,0-1-10 0,0 1-24 15,-2-1-22-15,4 4-15 0,-2-3-13 16,2 6 7-16,0 2 11 16,0 2 1-16,2 4 0 0,4-1-3 15,-2 2-7-15,3-1-21 0,3 1-11 16,-2-5 1-16,2 0 26 0,1-11 14 15,-1 4 62-15,3-7 42 0,-7-3-13 16,6-4-12-16,-8-4-39 0,2-3-37 16,-1-5-24-16,1 2-18 0,-6-4 12 15,0-2-13-15,0-1-2 0,0 1-3 16,0 2-18-16,-4-2-3 0,2 6 3 16,-5 0 9-16,5 4 11 0,0 3-1 15,2 6-35-15,-4 4-11 0,2 0-3 16,-2 14 17-16,4 2 19 0,-2 1 15 15,2 6 21-15,0-2-9 16,0 4-10-16,6-6-2 0,0-2 0 16,-2-6 0-16,3 1 25 0,3-9 11 15,-4-3 9-15,2 0 10 0,3-5-10 16,-5-9-12-16,0 0-12 0,4-7-6 16,-7-1 4-16,1 1-4 0,-2-6 0 15,-2 3-13-15,0 1 13 0,-2 2 6 16,-2 4 3-16,-3 8-24 0,-5-1 0 15,2 10-30-15,-5 7 6 0,1 8 7 16,1 6 17-16,-3 9 21 0,5 1 3 16,1 6-23-16,4-4-1 0,4-1-21 15,2-3 3-15,6-4-6 16,6-8 24-16,3-8 17 0,1-6 4 16,3-3 12-16,4-3 3 0,-5-9-6 15,-1-6-3-15,-1-3 13 0,1 2 2 16,-7-2-12-16,-1 0 6 0,-5 2-3 15,-4 2 0-15,0-1-6 0,-4 6-24 16,-7 1-3-16,3 5-45 0,-7 2-114 16,3 1-86-16,0 3-139 0,5 0-270 15,-5 7-1579-15</inkml:trace>
  <inkml:trace contextRef="#ctx0" brushRef="#br3" timeOffset="197841.41">11053 8984 157 0,'0'0'1254'0,"0"0"-876"0,0 0 53 15,0 0-59-15,0 0-79 0,0 0-33 16,0 0-56-16,0 0-29 0,41-73-14 16,-32 59-35-16,-1-4-41 0,0 6-9 15,-4 2 22-15,0 3 39 0,-2 0 59 16,-2 3-17-16,0 1-55 0,-4 3-17 16,2 0 7-16,-8-4 11 15,0 4 12-15,3-3-18 0,-7-1-19 16,6 3-21-16,-7-3-18 0,5-3-10 15,-5 4-2-15,3-4-13 0,-1 0-3 16,-5 0-14-16,3 0-1 0,1 0-3 16,-7 2-3-16,3-6-9 0,-3 8-1 15,2-1-1-15,3 1 1 0,-5-1-2 16,3 4-3-16,-1 0-15 0,2 0 15 16,-1 7-9-16,3 0-3 0,3 4 3 15,0 1-1-15,-3 2 10 0,7 0-9 16,-3 1 0-16,3 6 11 0,2-3-2 15,-2 4-12-15,-1 3 14 0,5-3 0 16,-4 6-1-16,2 2 2 16,0 1 3-16,-3 6 0 0,3-4 0 15,2 6 9-15,0 4-11 0,0-3 2 16,4 0 21-16,0 6-5 0,0-10-1 16,6 1 0-16,4-2-6 0,5-9-9 15,5-2 30-15,3-8 16 0,2 2-7 16,4-11-6-16,4-4-12 0,-2-3 0 15,6 0 1-15,-4-7-4 0,5-3 0 16,-3-4-6-16,-2-6 0 0,2-4 0 16,0 1 6-16,-2-8-3 0,0-6-15 15,-6 1 0-15,6-6 0 0,-6 2-1 16,-2-4 0-16,-2 1 13 16,-5 4 3-16,-8 3 19 0,1 2-4 15,-9 6-6-15,-2-1 0 0,-13 8-6 16,-3 2 18-16,-3 1 57 0,-12 1-95 15,0 5 76-15,-6-6-65 0,-2 8-12 16,0-8-12-16,-5 6-3 0,1-2-12 16,-3-3-28-16,1-1-35 0,1 3-54 15,1 4-64-15,0 8-40 0,1 3-168 16,9 10-358-16,-8 62-897 0</inkml:trace>
  <inkml:trace contextRef="#ctx0" brushRef="#br3" timeOffset="198951.75">19290 8752 1732 0,'0'0'328'0,"0"0"-208"16,0 0 32-16,0 0-19 0,0 0-1 15,0 0 94-15,0 0-27 0,0 0-109 16,0 0-14-16,-33 0-56 0,35-3-17 15,5-4 48-15,1 0 38 0,-4 0 48 16,-2 0 56-16,2 1 40 0,-4-4-31 16,0 3-37-16,-4 4-10 0,-2-1-19 15,-9 1-71-15,1-1-16 0,1 4 0 16,-9 0 7-16,1 0 2 0,-2 0-3 16,1 0-6-16,-3 0 6 0,4 4-3 15,-2-1-3-15,3 1-25 16,-1 2-24-16,2 5-15 0,1 5 3 15,3 1 10-15,-3 8 0 0,1 4-10 16,5 4 9-16,-3 6-10 0,3 1 11 16,4 3 1-16,1-3 0 0,1 4 1 15,4-6 0-15,2 3 2 0,2-5 20 16,4-4 8-16,5-3 4 0,1-4 11 16,7 1 32-16,-1-9 8 0,3 1-21 15,4-6-22-15,4-2-12 0,0-3-2 16,4-3-16-16,0-4-10 0,2 0 10 15,0 0-9-15,4-4 15 0,-3-6 3 16,1-4-2-16,2-2 2 16,-2-1-3-16,1-9 15 0,1-2 1 15,-4-5 17-15,0-6 40 0,-4-1-31 16,-4 0-24-16,-4-7-3 0,-7 7 4 16,-5-6-4-16,-7 6-6 0,-8 0-15 15,-11 7-3-15,-8-2-9 0,-4 6-27 16,-16 4-6-16,-13-1 3 0,-16 5 6 15,-15 7-4-15,-10 5 4 0,-2 6-9 16,12 3-9-16,23 7-34 0,25 2-63 16,20 5-67-16,4-1-129 0,7 3-226 15,4-2-700-15,6 33-1491 0</inkml:trace>
  <inkml:trace contextRef="#ctx0" brushRef="#br3" timeOffset="200078.28">21792 7447 1396 0,'0'0'65'0,"0"0"-65"0,0 0-36 16,0 0 4-16,0 0 32 0,0 0 39 16,0 0 114-16,0 0 29 0,0 0-55 15,18-7-56-15,-14 7-39 0,-4 0-6 16,0 0 20-16,2-1 67 0,-2 1 36 16,2-4 0-16,-2 4 6 0,0-3 32 15,0 3 47-15,0 0-10 0,0-4-14 16,0 4 5-16,0-3 15 0,-4 3 9 15,2-4-28-15,-2 4-65 0,-4 0-44 16,2-3-10-16,2 3-3 0,-7-4 9 16,5 4 9-16,2-3-9 15,-2-1-19-15,-5 1-18 0,7-1-9 16,-2-3-9-16,2 0-4 0,-4 2-9 16,1-2-2-16,3 0-7 0,-4-3 0 15,0 3-19-15,1 0 1 0,-1 0-1 16,0 2-2-16,2-2 0 0,-3 3-1 15,-1 1 1-15,4-4 16 0,-6 3-1 16,5 1 3-16,-5-1 6 0,4-3-3 16,-3 4-3-16,1-4-2 0,2 5-13 15,-7 2-3-15,3-3 0 0,-1 3-19 16,-7 0-8-16,-1 5 6 0,-6 9 18 16,0 7 1-16,-8-2 1 15,2 9 1-15,-4 1 1 0,0 6 0 16,4-2 1-16,4 4 13 0,0 1-13 15,6-1 0-15,7 0 0 0,-1-2-1 16,11 1-1-16,2 1 3 0,4-2-1 16,6 5-1-16,4-4 0 0,7-1 0 15,3 5 1-15,3 1 10 0,2-5 1 16,0 3-11-16,2-3 1 0,4-3 12 16,-5-1-12-16,3-3 9 0,2-4 0 15,0-3 12-15,3-4 22 0,3-8-4 16,2 1-12-16,9-9-3 0,-3-2-5 15,5-6-7-15,-1-4-12 0,-3-8 9 16,10-4 0-16,-3-3-9 16,-1-4 9-16,2-6 0 0,-7-2-9 15,-3-3 12-15,-7-4-12 0,0-1 0 16,-10-2 0-16,-2 0-1 0,-5-4-2 16,-1 1-1-16,-11-1-2 0,1-3-12 15,-7 4 12-15,-2 2-18 0,-9-2 0 16,-3 6-3-16,-15-5-7 0,-12 9-5 15,-25 7-12-15,-21 5-4 0,-23 28-8 16,-24 25 8-16,2 22 4 0,14 7-55 16,25 0-40-16,40-14-67 0,1 4-103 15,23-10-281-15,4 17-897 0</inkml:trace>
  <inkml:trace contextRef="#ctx0" brushRef="#br2" timeOffset="-202928.57">7351 11339 46 0,'0'0'293'0,"0"0"-162"16,0 0-1-16,0 0 85 0,0 0-75 16,0 0-81-16,0 0-26 0,0 0 9 15,0 0 65-15,0 0 40 0,16-4-23 16,-8 1-24-16,1-1-25 0,5 2-16 15,1-5-30-15,3 0-6 0,1 0-22 16,4-3-1-16,4 3 0 16,-1-3-2-16,3 1 2 0,0-2 16 15,2-6 13-15,0 3 43 0,0-2 45 16,0-1 12-16,0-4-22 0,0-2-36 16,-4-1-28-16,2 1-14 0,0-5-10 15,0 6-3-15,-4-6 4 0,2 2-18 16,2-2 0-16,4 5-2 0,-9-5-13 15,10 2 0-15,-1-6 13 0,2 6-1 16,0-5 0-16,2 1 1 0,2-1 1 16,-1 1 0-16,3 1 2 0,-6-3 1 15,2 3-1-15,-2-6 0 0,1 5 0 16,-3-1-1-16,2-3 15 0,-2 1 31 16,0-2 4-16,2-1-10 0,2 3-7 15,1-6-12-15,5-1-4 16,4-7-17-16,1 0 1 0,2 3-3 15,1 1 0-15,-3-3 0 0,16-8 0 16,-8 4 3-16,0-1 13 0,1 1-13 16,-9 6 10-16,8-7-10 0,-2 1-1 15,-1-1 2-15,-1 4-2 0,0 4-2 16,-5-1 0-16,-3-1-4 0,1 5 1 16,-2-4-16-16,-1 7 0 0,1-1 2 15,1 1 15-15,1-3 1 0,9 0-14 16,6-9 15-16,10-5 0 0,15 0 0 15,2-2 0-15,4-5 13 0,-15 11-12 16,-16 4 2-16,-17 17 1 0,-14 4-2 16,-4 3 11-16,-2 1-13 15,8-6-2-15,2 0-2 0,4-7 3 16,9-6-2-16,-3 5 2 0,1 2-1 16,-1-3-1-16,0 4 0 0,9-1 2 15,-4 0 0-15,3 2 1 0,3-3 1 16,2 0 1-16,12-10 2 0,15-7 9 15,8-10-12-15,4-8 2 0,8-3 10 16,-6 1 0-16,-6 6 19 0,-8 9 6 16,-15 11-12-16,-12 8-23 0,-13 4 0 15,-5 12-2-15,1-8 0 16,19-10-1-16,18-4 0 0,11-8 0 0,0 7 0 16,-13 4 0-16,3-2-1 15,-7 6 1-15,-2-1 1 0,0-6 1 16,-1-1 1-16,-1-5 0 0,2 2 10 15,4-4-13-15,3 1 1 0,5-1 0 16,-3 1 0-16,3 3 0 0,-5 0 1 16,-5-1-2-16,-2 5-2 0,3-6 0 15,-3 2-1-15,8 7 1 0,-3 0 1 16,1 0 1-16,0 1 1 0,5 3 1 16,-5-1 0-16,5-3 0 0,-5-6 2 15,1 6 9-15,8-7-12 0,-1 7 1 16,5-3-1-16,4-3 1 0,-4 10 0 15,0-1-2-15,-5-1 1 0,-3-6 0 16,-7 7-1-16,7 1-1 0,-5 1-2 16,3 5 3-16,-5 2 6 15,-14 9 49-15,-6 2-26 0,-15 3-7 16,-8 7-18-16,0 1 8 0,14-4-8 16,13-4-1-16,20-3-2 0,21 1 1 15,3-5 0-15,-9 4 1 0,-5 8 1 16,-19-2-1-16,-22 4 10 0,-10 0-12 15,-8 4 0-15,-2-4 1 0,-2 3-2 16,4 1-1-16,6-1-2 0,4-1 2 16,6-2 1-16,-1 0 19 0,-1 4-16 15,2-1 16-15,7 1-6 0,10-1 6 16,-4 1-6-16,-5 3-12 16,-5 0-1-16,-3 0 3 0,5 0 10 15,3 0-10-15,1 0 1 0,-2 0-2 16,-5 0-1-16,-1 0-1 0,-3 0-3 15,-4 0-17-15,-2 0 8 0,-2 0-8 16,-2 3 20-16,-2 1 0 0,-2-1 4 16,4 4-1-16,0 4 16 0,4-6 7 15,1 2 28-15,5 7-28 0,2-7-25 16,5 3 11-16,-1 1 4 0,7-6-12 16,4-1 12-16,-4 3-15 0,2-4 2 15,-3 4 0-15,-3-4 10 0,6 1 28 16,0-1-12-16,1 1 6 0,-1 3-19 15,0 0 9-15,-2-2-6 16,0 6-3-16,10-1 0 0,4 7 3 16,10-1-17-16,15 2 17 0,13-1-3 15,8-1-14-15,-5-6 17 0,-6 4-17 16,-12-3-1-16,-12-8 1 0,-1 4 0 16,1 0 1-16,-2-2 0 0,-5 2-2 15,2 7-1-15,-5 0-19 0,-14 0-6 16,-9-5 22-16,-11 5 3 0,-10-4 9 15,-3 1-9-15,1-3-25 0,6 6 23 16,8 4-2-16,1 3 2 0,11 1 2 16,-1 3 1-16,3 1 12 0,1 2 0 15,6-2-10-15,-2-1 16 0,-9-6-16 16,11 9 10-16,-8-9 0 16,8 9-13-16,-7-7-19 0,1 5 0 15,0-2 6-15,-5-1 10 0,-1 1-20 16,-5-4 11-16,-4 7 10 0,1-4 0 15,-3 5 2-15,-2-5 3 0,-2 8 7 16,2-5-10-16,-4 6 0 0,6-3 2 16,-6 3 14-16,4-3-3 0,2-1-11 15,0 2 1-15,0 0 13 0,5 1-14 16,-5-1-1-16,2 1-2 0,-2-1 1 16,2 1-1-16,0 2-2 0,-3 0-10 15,1 6 11-15,-2-3 1 0,0 4 0 16,-4-3 1-16,2 8 13 0,0-1-13 15,-4 0 1-15,4 3-1 16,2 0 0-16,-4-4 2 0,6 4 0 16,-4 2 11-16,6 2-10 0,-2-1 10 15,7-2 4-15,-5 2-17 0,2 4-1 16,0-3 0-16,7 6 1 0,3 11-1 16,-5-5 1-16,5 5 1 0,-3 4 2 15,-3 4 16-15,9 13-3 0,-4 2-15 16,-7-4 1-16,-6-8 1 0,4-9-1 15,1-6 0-15,-3 4 1 0,8-3 10 16,7-1 6-16,0-1 0 0,3-2 0 16,5 4-16-16,0-4 9 0,-4 7-9 15,4-2-2-15,-4-2 0 0,4 4 2 16,-6 4 0-16,3-6-3 16,-5 2-1-16,-2-7 1 0,-5 4 3 15,3-4 10-15,1-2-11 0,-11-5-1 16,-1-8 2-16,-8-10 13 0,-2-6-13 15,12 13 16-15,19 12-16 0,16 16 9 16,17 11-8-16,0-9 8 0,-8-8 4 16,-7-11-2-16,-12-7-14 0,-10-3 0 15,-6-6-1-15,-9-12-2 0,-12 2 3 16,2-5 0-16,-2 1 2 0,6 2 0 16,6 11-2-16,4 8 0 0,7 2-2 15,-3 4-19-15,-1-4 19 16,-1 0 4-16,1 0 12 0,4 4-1 15,9 6-12-15,14 8 21 0,10-1-3 16,12-1-16-16,10 2 16 0,-4-11-17 16,-8-7 14-16,-4-2-7 0,-21-12-9 15,1 0 0-15,-11-1-2 0,-11-9 0 16,-10-3 2-16,-6-2 0 0,13 5 0 16,11 10 0-16,24 9 0 0,14 8-10 15,-4-10 10-15,-6-3 26 0,-5-2-23 16,-12-13-1-16,-8 6 1 0,-12-12 7 15,-9-2-9-15,-12-4-2 0,-3 1-1 16,-1-4-117-16,4 2-45 0,0 1-93 16,-3 8-142-16,-1-8-333 0,-23 6-1216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15:24.97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9310 7393 1190 0,'0'0'124'0,"0"0"-33"0,73-40-23 15,-55 33-29-15,-1 4-39 0,8-4-1 16,1 2-31-16,3 1 2 0,11 4 30 15,-7 0-13-15,2 0 12 16,0 5 1-16,0 2 13 0,-2 0 7 16,0 0-1-16,2 0-17 0,-1 0-2 15,1-3 0-15,0 3 38 0,2-7 34 16,0 7-27-16,5-6 14 0,7 3-4 16,9-1-6-16,12 1 22 0,17-4-15 15,10 0 12-15,11 0-16 0,3-4-20 16,-9 1-29-16,-3 3-3 0,-8 3 0 15,0 8-13-15,0 3-9 0,2 0 5 16,-2 1 17-16,0 3 0 0,4-1 17 16,2-6-4-16,6 1 0 0,3-5 0 15,-1-4 3-15,7 1-13 16,4-4 0-16,6 0 26 0,0 0 20 16,8-7 19-16,2 3-10 0,0-2 4 15,-1 2-7-15,-3-1-10 0,2 1-19 16,-6 4 3-16,2-3-6 0,-6 3 9 15,-4 0 10-15,-3 0 3 0,-1 3-22 16,0 3 9-16,-1 1-3 0,3-1-7 16,-2 1-6-16,1 0 4 0,1-3-19 15,2 3 12-15,-1-4-12 0,10-3 0 16,-4 0 2-16,8 0 13 0,-3-3-14 16,0-4 0-16,4 3 0 0,-2-3 0 15,2 0 0-15,3-3 14 0,-1 5-16 16,0-2 1-16,5 0 2 15,-1 0 13-15,1 0-13 0,-5-4 10 16,-2 4-12-16,-6-5 1 0,-4 5 1 16,-6 0-1-16,-7-3 0 0,-14-1 0 15,-16 8-1-15,-21-4-1 0,-19 3-13 16,-14 4-70-16,-9 0-388 0,11 11-845 0</inkml:trace>
  <inkml:trace contextRef="#ctx0" brushRef="#br0" timeOffset="10436.37">16456 11497 1790 0,'0'0'538'0,"0"0"-425"15,0 0-113-15,0 0-13 0,0 0-178 16,0 0 162-16,0 0-13 0,0 0-3 15,0 0 25-15,64 0 7 0,-51 4 0 16,-3-1 13-16,1 1 14 0,-3-4 61 16,0 3 38-16,2 1 1 15,1-4-37-15,5 0-19 0,3 0-29 16,12 0-16-16,14 0-9 0,19-7-3 16,19 0 0-16,20-4 2 0,15-1 13 15,4-2-16-15,-4 0 1 0,-6 4 18 16,-9 1 17-16,0-1 6 0,3 3 3 15,1-7 3-15,5 7-12 0,2 0-14 16,6-2-6-16,6 2 0 0,4-3-13 16,8-1-1-16,5 4 0 0,4 0 0 15,8-2 0-15,0-1 1 0,8-4 1 16,0 4-1-16,3-1 35 0,3 2-3 16,3-1-15-16,2 3-18 0,5-4 17 15,3 4-17-15,4 4-1 16,7-4 1-16,-3 3 1 0,6 1-1 15,7 1-1-15,-3-1-1 0,5 3 2 16,-1-4 0-16,1 4-1 0,2 0 1 16,2 0 0-16,4 0 0 0,-5 0 0 15,1 0-1-15,-2 0-1 0,-3 0 2 16,1-3 11-16,-2 3-12 0,1-4-1 16,-1 4 1-16,-1 0 0 0,-1 0 1 15,-3 4-1-15,-3 3-1 0,-9 1 0 16,-11 6 0-16,-20 4-1 0,-22 1-156 15,-42-5-356-15,-23-7-1160 0</inkml:trace>
  <inkml:trace contextRef="#ctx0" brushRef="#br0" timeOffset="14034.72">23542 12903 1034 0,'0'0'188'0,"0"0"-149"16,0 0-20-16,0 0-18 0,0 0 79 16,0 0-2-16,0 0 27 15,-64-31 47-15,52 25 24 0,4 3-11 16,-7-1-9-16,5-2-7 0,-7 2-16 16,3 1-27-16,1-1-22 0,-1 1-32 15,4 3-22-15,-1-4-30 0,7 4-68 16,2 0-32-16,2 0 89 0,0 0 11 15,8 0 29-15,7 0 4 0,1 4 50 16,7-4-5-16,4 0-4 0,10 0-13 16,17 0-4-16,12 0-12 15,15 0 7-15,22-7-1 0,19 0-16 16,21-2 10-16,12-5-7 0,18 0-3 16,7 0-9-16,19 7-4 0,9 2-6 15,9 1-16-15,3 4-1 0,-1 0 1 16,-4 0-1-16,-11 4 0 0,-7-1 1 15,-3-1 2-15,-8-2 1 0,-6 0 10 16,-2 0-10-16,-7 0 10 0,1 0-11 16,-5 0 20-16,-1 0 0 0,-3 4-3 15,0-4-16-15,3 7-3 0,-5-4 0 16,-6 0-3-16,-15 1 1 0,-9-1-10 16,-18 4-17-16,-30-3-76 0,-31 6-71 15,-27-3-100-15,-21-1-246 0,-29 11-932 16</inkml:trace>
  <inkml:trace contextRef="#ctx0" brushRef="#br0" timeOffset="16735.57">5354 15315 1459 0,'0'0'140'0,"0"0"-104"15,0 0-36-15,0 0-13 0,0 0-176 16,0 0-169-16,0 0 97 0,0 0 261 16,0-64 95-16,8 50 256 0,-2 3-93 15,3-1-73-15,-3 2-23 0,-2-1-12 16,0 4-40-16,-4 0-55 15,6 4-55-15,0-1 0 0,1 1 0 16,-1 3 23-16,6 0 0 0,3 0-7 16,1 0 0-16,7 0 16 0,14 0 33 15,11 0 16-15,18-7-10 0,25-5-3 16,18-6 3-16,15 1-7 0,-2-3 4 16,-4 0 6-16,-10 2 0 0,-7 6-10 15,6-2 3-15,5 0-12 0,4 0-14 16,0 2-12-16,-1 5-13 0,5-4 0 15,0 8-15-15,4-4 0 0,6 3-1 16,1 4-2-16,1 0 2 16,2 0 1-16,5 0 2 0,1 0 13 15,1 0-16-15,-3 4 0 0,3 6-1 16,-2 1-5-16,5-1-4 0,3 3 10 16,0 0 26-16,4-2-24 0,6-1 11 15,6-3-1-15,2 2 4 0,5-2 0 16,6-3-16-16,-1-1 2 0,5-3 14 15,2 0-13-15,4 0-2 0,-2-3 18 16,0-8-19-16,-2 2 16 0,0 2-15 16,-2-3 0-16,-3-1-1 0,1 1 28 15,-8 3 10-15,-1-2-9 0,-5 6 12 16,-9-1 48-16,-11 1-38 0,-5 3-26 16,-9 0-22-16,-10 0 13 0,-8 7-15 15,-9 0-1-15,-12 2 0 0,-13 1-3 16,-14 0-16-16,-14 1 16 15,-11-4-16-15,-14-4 4 0,2 4 14 16,-4-1 1-16,8 1-32 0,0 3-28 16,6 0-54-16,-2 4-93 0,-4 2-94 15,-8 2-176-15,-13-4-253 0,-20 19-966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16:16.8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6619 7570 215 0,'0'0'160'0,"0"0"32"15,0 0-97-15,0 0-36 0,0 0-4 16,0 0-6-16,0 0-10 0,0 0-3 16,0 0 0-16,-6-11 0 0,6 11 3 15,0 0 0-15,-2 0-10 0,2-3 7 16,-2 3 16-16,0-4 13 0,-1 1 39 15,-1-1-9-15,0 2-20 0,-2 2-23 16,-2-3-11-16,-5 3-41 0,1 0-39 16,-7 0 6-16,1 3 7 0,-5-1 15 15,0 9 11-15,-2-4 4 0,1 3-1 16,-1-3 23-16,2 0 13 16,0 0 20-16,1-2 9 0,1 2-10 15,2-7-6-15,1 4-26 0,1-4-3 16,-1 0 10-16,1-4-11 0,-2-3 8 15,1 2 8-15,-1 1-5 0,1-6 12 16,-3 3 4-16,0 0-13 0,-1 0-36 16,-1 0-19-16,-2-2 6 0,0 2-6 15,0 4 17-15,-4-4 2 0,7 0 3 16,-7 0 26-16,4 0-26 0,-4 0 10 16,4-5-9-16,-2 5 15 0,3-7-17 15,1-4-2-15,-2 3-3 0,2-3 2 16,3-3 1-16,-3 2 2 0,0-2 24 15,2 0-25-15,-1 9-1 16,-3-5-19-16,0 6-17 0,-4-1 10 16,-6 5 3-16,2 7 7 0,-4 0 16 15,-5 0 1-15,3 0 12 0,-2 0 0 16,-3 0 3-16,1 0 10 0,2-3-6 16,-1-4 6-16,3 0-14 0,4 0-11 15,-2-7 0-15,6 1-1 0,0 3-21 16,0-4 19-16,2 0-24 0,0 2 7 15,-4 5-11-15,-9 0-2 0,-5 7 9 16,-17 0 4-16,-11 10-1 0,7 3 7 16,14-3 13-16,11 1 1 0,16-8 19 15,-6 4-17-15,0 0-1 16,-8-4 0-16,-1 3 24 0,3 4-23 16,8-6 19-16,2-1-21 0,0 1 32 15,6-1-33-15,5-3-15 0,-3 4-18 16,0-1-25-16,1 4 3 0,-5 0 9 15,-4 5 14-15,0 6 9 0,-2 3 23 16,-6 5-3-16,2 2-13 0,-3 1 12 16,-1 3 2-16,6 4 2 0,-2-3 0 15,8-1-2-15,0 5-11 0,4-8-20 16,5-1 1-16,3-2-7 0,5-1 3 16,6-4-3-16,-2 1-3 0,4-1 9 15,2-5-6-15,2 1-3 16,6 1 6-16,-2-3 13 0,7-1 23 15,-3 4 52-15,4-1-19 0,1-1-19 16,3 1-14-16,7-3 0 0,4 6 0 16,2-3 2-16,6-3 24 0,1 5 0 15,5-1 4-15,5-4 9 0,-1 5-36 16,1-5-3-16,1 3-1 0,-1-1-12 16,-3-2-3-16,-1 3-7 0,-5-3 0 15,0 5-13-15,-2-5 36 0,-3 4 43 16,1 1 9-16,-4-2-4 0,-4-3-5 15,2 2 5-15,-3 1-18 0,1-3-4 16,0 4 3-16,0-6-26 0,6 6 26 16,-2-5-25-16,4 7-1 15,-4-3 23-15,6 1-10 0,-6 4-16 16,5-1 0-16,-5 2 1 0,-2 5-1 16,-3-2 0-16,1 2 10 0,-6 1-10 15,0-1 1-15,-7 5 22 0,3-5-21 16,-3 2 21-16,-2-2 9 0,-1-2-20 15,1-1-12-15,-1 1-2 0,1-9-2 16,2 6-8-16,3-2 12 0,-3 3 1 16,7-5 9-16,2 2-10 0,0 5-15 15,1-1 15-15,1 4 20 0,0 6-18 16,2 2 24-16,-2 3-3 0,-3 4-1 16,-1 3 7-16,-6 5 7 0,1-1-7 15,-3 3-25-15,-5-4 9 16,-4 1 5-16,0-7-18 0,-4 3-13 15,2-11-3-15,2-1-17 0,-2-5-6 16,2-2 4-16,1-9 9 0,1-2 16 16,4 3 10-16,3-7 19 0,1 1 1 15,0 4 6-15,3-6-13 0,2 6 3 16,-1-5 0-16,-1 7-14 0,-1-3 18 16,1 4-7-16,-5 2 16 0,-1 1-10 15,-5 2 20-15,2 6-16 0,-6-3-7 16,0 3-15-16,-2-3-1 0,0 1-16 15,0-6-16-15,2 1 9 0,0-6 4 16,0-5 6-16,7 3 13 0,-1-8 1 16,0 2 12-16,7-4 9 15,-5-4-20-15,7 8 21 0,-1-4-21 16,1 0-2-16,-3 1 0 0,5-1-2 16,-3 4 2-16,-3-1 0 0,3 1 1 15,-3 1 2-15,-1-2 10 0,-2 4-10 16,1-3-3-16,1 3 0 0,0-6 1 15,3 3 1-15,-3-4-1 0,9 0 2 16,-4 3 17-16,5-3-17 0,1-3 0 16,0-1 0-16,-1-3 0 0,3 2 0 15,-4-2-1-15,0 3 1 0,-5-3-2 16,-3 4 2-16,1-4 0 0,-6 0 9 16,3 0-8-16,-5 3-2 0,0-3 0 15,2 0 1-15,1 0 0 0,-1 0 10 16,4 0-13-16,-1 0 0 15,5 0-3-15,1-3 0 0,-1 3-13 16,1 0 0-16,1 0-1 0,-1 0 14 16,1 3 0-16,-1 1-10 0,2-1 11 15,-1 1-8-15,-3 3 10 0,3 0 3 16,-1-4 14-16,-1 1 5 0,1-4-9 16,-3 3 0-16,3-3-11 0,-1 0 0 15,1 0 11-15,0 0-13 0,1 0-1 16,-1-3-2-16,1 3-20 0,-1 0-9 15,3 0 13-15,-1 0-7 0,-2 0 6 16,-1 7 17-16,-1-4 0 0,1 2 0 16,-3 2 0-16,-1 0 1 15,0 0 2-15,-1 4-3 0,1-8-13 16,-2 4-7-16,5 2 23 0,-3-2 2 16,5 0 21-16,1-3-20 0,1 6 20 15,4-3-21-15,0 3 14 0,1-4-3 16,-1 4 0-16,2 1 0 0,0-4-10 15,-3 3 10-15,-1-3 13 0,0 0-24 16,-3-2 0-16,3 2 21 0,-4 0-21 16,3-3 2-16,1-4 21 0,2 0-12 15,1 0 4-15,3 0 5 0,6 0-19 16,0-4-2-16,5-3-1 0,-5 0-15 16,6 2-43-16,-2-5 19 15,3 3 10-15,-9 0-16 0,0 0-4 16,-7 7 10-16,3-4 10 0,-8-3 29 15,-1 4 11-15,-5-4 18 0,-3 1 3 16,0-11-32-16,-1 0-23 0,-3-6-6 16,2-12 6-16,-2-5-16 0,-1-4 16 15,-3-10 10-15,-2-7 13 0,0-16 0 16,0 2 11-16,-5 18-9 0,-1 10 19 16,-2 14 50-16,2-9 1 0,-5-5-27 15,-1-4-19-15,-7 4-13 0,-1 7-12 16,-3 2-1-16,-2 4 0 0,-6-2-2 15,0 4 2-15,-8 3-1 0,0-1-1 16,-5-1 0-16,1 1 2 0,-1-5-15 16,1 2 14-16,2-4 1 15,-1-1 0-15,5 1 0 0,2-3-2 16,2 2-1-16,4 1 3 0,2 1 0 16,4 4 0-16,1 6 2 0,-1 2-2 15,2 4-2-15,-1 7-11 0,-1-1-7 16,-2 7 7-16,-2 1 12 0,4-1 0 15,-4 0 0-15,3 4 2 0,-1-1 11 16,0-3-9-16,2-3-2 0,3 0-1 16,1-3-1-16,7-1-25 0,-1-3 4 15,5-6-7-15,6 6 9 0,-2-9-9 16,4 1 27-16,4-3 1 16,4 2-12-16,0-3 12 0,1-3-12 15,3 2 10-15,-2 3-14 0,3-7 1 16,1 7-7-16,-1-3 7 0,5 2 3 15,1-2-3-15,4 1 15 0,-1 1 0 16,3-5 1-16,2 5 16 0,2-5 7 16,2-2-7-16,-2-2-3 0,0 0-12 15,-2-3 1-15,-4 2 0 0,-1-2 24 16,-3 0 0-16,-3-4-10 0,-1 6 1 16,-7-6-16-16,5 4-1 0,-5 0-23 15,0-4 7-15,0 2 16 0,-1 2 1 16,1 0 1-16,-2 0 24 0,-4 2 16 15,-2 1-42-15,0 4-19 16,-8-2-66-16,-7 5 27 0,-7 3 26 16,-7-3 8-16,-4 5 24 0,-9-1 13 15,-3 2 74-15,-1 1-48 0,-5-1 3 16,1 1-9-16,-4 2-20 0,3 4-10 16,3-2-3-16,5 5 0 0,-1 0-15 15,11 0-30-15,0 12-273 0,10 2-209 16,-26 23-512-16</inkml:trace>
  <inkml:trace contextRef="#ctx0" brushRef="#br0" timeOffset="12447.85">28270 9359 1083 0,'0'0'0'16,"0"0"-16"-16,0 0 13 0,0 0-10 15,0 0-36-15,0 0-140 0,0 0-104 16,0 0-11-16,-62-66 138 0,56 55 166 15,2 1 26-15,-3-4 258 0,1-5 45 16,0 1-16-16,0-6-49 0,0 1-72 16,-3-5-46-16,-1 6-35 0,-2-6-66 15,-3 1-45-15,-6 3-33 0,-10-2-13 16,-10 1 4-16,-2 3 0 0,-3 4 22 16,1 4 20-16,3 4 11 0,-5-2-8 15,-7 1 20-15,2 1-23 16,3-1-1-16,1 4-28 0,1 6 12 15,1-3-5-15,3 4 22 0,-1 0 9 16,-1 4 144-16,-1 4-26 0,1 6 3 16,-3 4-42-16,-5 11 12 0,-5 12-48 15,-8 16-16-15,-7 22-11 0,7 11 8 16,4 15-31-16,17-4 0 0,14-5-2 16,14-12-1-16,15-8-2 0,4-4-13 15,13-4 16-15,-1-10 6 0,5-15-6 16,-1-6 0-16,-3-13 13 0,1 2-1 15,17 9-11-15,13 5 0 16,16 11 25-16,27 3 6 0,14-7-9 16,7-14-7-16,1-5-14 0,-1-5 2 15,-9-9 15-15,0 0-6 0,3-4-12 16,1-3 15-16,3-7-15 0,1 0 1 16,-1-14 14-16,-1-10 1 0,-3-9-1 15,-5-7 3-15,-4-11 7 0,-8-7-13 16,-13-6 19-16,-14-1-3 0,-14-4-26 15,-15-10 49-15,-15 8-39 0,-16-3 13 16,-12-1-13-16,-17 2 4 0,-8-5-15 16,-11 3-4-16,-8 1 4 0,-10 3-4 15,-8-1-11-15,-7 3-13 0,-8-3 4 16,-4 4-7-16,-4-2 16 0,-2 6 9 16,-3-1 2-16,3 4-1 0,6 4-9 15,2 9 11-15,0 15 0 16,-2 12-28-16,-4 14 3 0,-10 21-42 15,-5 30-29-15,-16 31 36 0,-17 30-7 16,-8 36 62-16,-6 25 4 0,10 20 4 16,21 10-4-16,25 6-127 0,22-3-241 15,33-49-226-15,9 5-518 0</inkml:trace>
  <inkml:trace contextRef="#ctx0" brushRef="#br0" timeOffset="18542.37">25750 13177 414 0,'0'0'212'0,"-68"3"121"16,58-6-229-16,1 3-62 0,1-4-19 16,-4 1 88-16,1-1 71 0,-3 1 43 15,1-4-1-15,1 4-33 0,0-4-19 16,3 3-33-16,1-1 7 0,-4-2-17 16,8 3-33-16,-3-3-25 0,1 4-16 15,2-1 6-15,2 1-3 0,2-1-52 16,0 1-6-16,6-1-48 0,7-3 22 15,7 4 24-15,9-2 2 0,17-6-1 16,16-3-1-16,18 0 0 0,13 2-14 16,7 2 14-16,-7 3 2 15,-13 3 47-15,-24 4 39 0,-17 0-9 16,-12 4-26-16,-2-1-22 0,0 4-28 16,8 0-1-16,0-5 0 0,6 12 3 15,5-4 17-15,-7 1 18 0,-2 3-24 16,-4-6-14-16,-6 6 0 0,-3 4 10 15,-7 1 10-15,1 2-4 0,-7 9 9 16,1 18 20-16,-6 12 9 0,-4 25 19 16,0 23-13-16,-2 20-16 0,-2 15 7 15,-4-6-50-15,6-4 2 0,-5-13 0 16,1-1 16-16,-4-4-6 0,0-3-11 16,-5-1-2-16,1 1-13 0,-1 0 1 15,1-8 11-15,-1-3 1 16,3 1 20-16,1-8-19 0,3 0 0 15,8 2 15-15,0-9 6 0,2-3-10 16,13-6 14-16,-1-4-11 0,1-17-2 16,1-10-12-16,-3-8 2 0,-1-13-2 15,0-2 15-15,-1-5-13 0,1 6-1 16,3 3 0-16,-1 1 1 0,1 1-2 16,-3-6-1-16,-2-3 0 0,-3-5 0 15,-3-2 16-15,-4-7 13 0,0-4 21 16,0 4-6-16,-4-3-10 0,-7-1-15 15,5-3-3-15,-4 0 0 0,-3 0-13 16,1 0 1-16,-3 0-4 0,1 0-3 16,-7 0 3-16,5 2 16 15,-7-2 34-15,-2 4-6 0,-12-4-7 16,-11 3-9-16,-18 1-25 0,-23-4 10 16,-31 3-13-16,-35 4-2 0,-22 3-20 15,-20 8 20-15,-7 1 0 0,1 2 2 16,-16 9 14-16,-4-2 17 0,-3 1-28 15,9 3-3-15,21-10-38 0,33-4-118 16,32-8-96-16,53-6-194 0,14-11-1039 0</inkml:trace>
  <inkml:trace contextRef="#ctx0" brushRef="#br0" timeOffset="75902.35">8527 12376 64 0,'0'0'235'16,"0"0"-79"-16,0 0-77 0,0 0 142 15,0 0-41-15,0 0-21 0,0 0-28 16,0 0-57-16,0 0-70 0,0 0-1 16,-31 0 43-16,31 0 28 0,-2 0 8 15,-2 4 2-15,4-1-9 0,-2 1 3 16,2-1-3-16,0-3 3 0,0 2 16 16,0-2 26-16,8 0 23 0,-2 0-20 15,9 0-33-15,-1 0-28 0,9 0-20 16,4 0-26-16,4 0-16 0,4 0 0 15,4-2-1-15,2 2 1 16,5 0 0-16,-1 0 12 0,3 0 8 16,1 0-7-16,1 0 9 0,2 0 1 15,6 0-1-15,10 0 1 0,12 0 12 16,14 0 4-16,7-7 16 0,10-3-7 16,-1 3-10-16,-11 0-12 0,-10 0-13 15,-17 3-11-15,1 1 14 0,1-1-14 16,5 4 0-16,-1 0-1 0,3-1-1 15,6 1 3-15,-5 0-2 0,1 0-1 16,4 1 0-16,2-1 0 0,4 0 1 16,2 0 1-16,10 0 11 0,-1-1-12 15,-1 1-1-15,-2-4 0 0,3 4 0 16,-7-3 1-16,4 3 2 16,-2 0-2-16,3 0 1 0,-7 0 0 15,-4 0 0-15,-4 0-1 0,-5 0 2 16,5 0-1-16,6-7 17 0,8 0-6 15,-1-7 0-15,3 3-12 0,-4 3 0 16,-2-3-1-16,0 4-3 0,-1-3 2 16,-1 3 1-16,-4 0 0 0,2 0 1 15,-5 2 2-15,-3-2-2 0,-12-7-1 16,-11 7-42-16,-17-7 13 0,-14 7 26 16,-8 2 3-16,-3-6 16 0,-1 4 13 15,2-7 3-15,-1 0-9 16,3-2-1-16,0-4-19 0,-2-3 0 15,-11 2-2-15,2-3-1 0,-3 1-2 16,-7-5 2-16,0 9 0 0,-2-9-1 16,-2 5-21-16,-5-8-7 0,-9 8 13 15,-5-8 0-15,-10-2-6 0,-14-8-1 16,-21-4 4-16,-21-5-4 0,-29-5-5 16,-25 5 8-16,-11 3 7 0,1 10 1 15,8 1 10-15,11 4-2 0,6 6 1 16,-1-5 0-16,1 8-10 0,7-1 12 15,7 4-1-15,9 3-9 0,-3 3 9 16,7 7 2-16,-9 3-13 0,-1 4 0 16,1 0 12-16,5 4 1 0,2-1 0 15,4-3 1-15,-7 0 1 0,3 0 2 16,-9-3-3-16,7-8-1 16,2 6 1-16,6-5-1 0,2 3 0 15,-3 0-4-15,-1 0 3 0,-2 3 1 16,0 1 0-16,4-1-2 0,8 4 2 15,8 0-2-15,3 0-1 0,-1 7-23 16,1 4 13-16,-7-1 13 0,1 4-2 16,1-2 0-16,2 2-1 0,7 7 0 15,16-8-1-15,11 1 1 0,8-8 0 16,10 1 0-16,4 0 3 0,-6 0 14 16,-4-3-8-16,-2 5-6 0,-4-2-19 15,-7 3-1-15,5 1-2 0,1-1-10 16,5 2 3-16,2 2 0 15,0 7 9-15,4 2 1 0,2 1 19 16,0 2 1-16,3 6-1 0,1 1-3 16,4 5-10-16,1 2 10 0,5 0 3 15,-3 1 0-15,3 2 3 0,5-1 10 16,0-2-11-16,2-3 0 0,-1 3 11 16,3-5-11-16,2-2-1 0,0 2 0 15,2-6-1-15,0 1 0 0,2 2 3 16,4-3-3-16,7 6-2 0,1-2-185 15,11 7-228-15,-2-5-261 0,55 24-657 16</inkml:trace>
  <inkml:trace contextRef="#ctx0" brushRef="#br0" timeOffset="80524.62">11251 16008 1535 0,'0'0'380'0,"0"0"-380"16,0 0-97-16,0 0-20 0,0 0 81 16,0 0 36-16,0 0 1 0,0 0 28 15,0 0 14-15,11 8-17 0,-13-8 3 16,0 0-3-16,-1 0 3 0,1 0 4 16,0 0 15-16,-2 0 17 0,2 0 23 15,2 0 3-15,-2 0 9 0,0 0 10 16,0 0 0-16,0-1-10 0,0-3-10 15,-2 1 20-15,-7-8-14 0,1 4-25 16,-7 0-23-16,-5-3 7 16,-9-1 21-16,-19-1-5 0,-14 2-1 15,-21 3-25-15,11 3-20 0,8 1-12 16,16 3-10-16,25 0 13 0,-6 0 3 16,2 0-6-16,-2 3-13 0,2 1-48 15,13-1-92-15,12 1 82 0,10-1 58 16,25 1 38-16,19 3-2 0,26-7-20 15,21-4-4-15,21-10-12 0,-4-7 4 16,-3-1 12-16,-3-6-4 0,-15 1-8 16,2 3 8-16,-2 1-10 0,0 2 21 15,-4 1 8-15,-19 4-15 0,-16 9-12 16,-25 3-4-16,-13 4-11 0,-7-3-18 16,-9 3-22-16,0 0 35 15,-13 3 16-15,-24 8 42 0,-44 8-29 16,-45 12-13-16,-47 10 0 0,-11 2 1 15,2-3 2-15,12-5 10 0,32-5-10 16,16-6 0-16,14-5 0 0,34-5 9 16,18-7-12-16,25 0-1 0,15-7 0 15,9 0 1-15,3 0 51 0,4 0-51 16,6 0-67-16,32-7 13 0,26-10 31 16,39-2 23-16,36-2 2 0,7-2 24 15,-3 2-1-15,-15 4-2 0,-18 1-20 16,-5 2 16-16,-8 4-16 0,-6-4 0 15,-18 3 13-15,-20 6-13 0,-15-2 10 16,-20 3-11-16,-3 4 17 16,-3-3 7-16,-6-1 31 0,-2 1 38 15,-8 0-95-15,-25 3-33 0,-43 0-17 16,-36 6 15-16,-45 15 12 0,-10 2 20 16,-2 5 3-16,18-2 1 0,27-5 0 15,25-5 1-15,29-2 0 0,29-7 1 16,20-4 16-16,9-3-4 0,2 0-15 15,2 4-32-15,4-4-32 0,16-4 64 16,27-6 26-16,34-9-4 0,33-16-9 16,32-9-11-16,7 0-1 0,-8 4-1 15,-13 9 1-15,-23 12 15 0,-22 1 19 16,-19 8-18-16,-23 6-17 16,-18 4-32-16,-13 0-19 0,-3 4-25 15,-5 6 76-15,-19 4 9 0,-30 9 38 16,-49 14-47-16,-57 13-83 0,-47 11-76 15,-7-3-120-15,44-11-292 0,-2-16-778 0</inkml:trace>
  <inkml:trace contextRef="#ctx0" brushRef="#br0" timeOffset="83601.49">10559 15997 447 0,'0'0'531'0,"0"0"-404"0,0 0-127 15,0 0-45-15,0 0 5 0,74-24 27 16,-47 13 13-16,6 3 85 16,9-3 117-16,1 4 10 0,7-3-27 15,-1 6-35-15,3-3-21 0,4 4-35 16,-5 3-35-16,7 0-20 0,-8 0 9 15,2 0-2-15,-1 0-7 0,-5 0 3 16,-3-4-4-16,-4 2 5 0,-1-1 18 16,-9 0 7-16,-5-4-4 0,-5 0-6 15,0 0 0-15,-13 0-13 0,-4 0-45 16,-2 3-61-16,-21 1-87 0,-24 6-205 16,3 4-303-16,-78 28-898 0</inkml:trace>
  <inkml:trace contextRef="#ctx0" brushRef="#br0" timeOffset="84918.69">12246 16142 196 0,'0'0'818'0,"0"0"-349"15,0 0-339-15,0 0-55 0,0 0-33 16,0 0 49-16,0 0 3 0,0 0 13 16,-62 3 0-16,51-3 16 0,3 0 13 15,2 0 39-15,2 0 73 0,-5-3 9 16,7 3-68-16,0 0-72 0,2-4-53 15,0 1-10-15,4 3 0 0,5-4 13 16,-3 4-4-16,0-3-3 0,9 3-3 16,-5 0-10-16,8 0-3 0,5 3-6 15,8 4 2-15,15 0 4 0,16 4 0 16,27-1 10-16,24-1-13 0,20-5-10 16,3-4-3-16,-6 0-15 0,-14-4-1 15,-19-5-9-15,2 2 0 0,-6 0 0 16,0 0 16-16,3-3 6 15,1 0 6-15,6 1 6 0,5-5-9 16,-1 7-9-16,3 0-17 0,-1 0-1 16,1 0 1-16,-9 0-1 0,-2 2 1 15,-8-2-1-15,-12 0 0 0,1 3 0 16,-22 4 0-16,-6-3-1 0,-19 3 0 16,-10 0-1-16,-3 0 1 0,-3 0 0 15,1 0-2-15,-1 0-13 0,2 0-1 16,-1 0 13-16,-9 0-6 0,-3 0 9 15,-6 0 24-15,-15 0-11 0,-18 0-13 16,-25 0-19-16,-35 0-37 16,-37 0-12-16,-33 0 15 0,-11 0 31 15,9 3 19-15,6-3 1 0,10 4-1 16,0 3-16-16,-6 3-31 0,-2-1-32 16,-2 5 13-16,-3 0 41 0,5-4 15 15,2-1 10-15,2-2 2 0,15-4 1 16,-1 1 1-16,15-1 1 0,19-3 0 15,24 0 0-15,32 0 0 0,18 0 1 16,16 0-1-16,9 0 1 0,6 0-3 16,0 0-97-16,10 4 38 0,27 3 59 15,30 0 3-15,34 3-1 0,35-1 23 16,11-2 3-16,-4-7-6 0,-9 0-6 16,-8-7 3-16,0-2 0 0,13-5 6 15,14 0 38-15,10-3 28 0,11-2-16 16,3 1-19-16,-1 4-31 0,-8 2-23 15,-13 5-2-15,-19 4-2 16,-20 3-1-16,-19 0-9 0,-21 3-1 16,-24 1 11-16,-19 3-1 0,-12-4-12 15,-3-3-10-15,-5 2-7 0,-3 1-24 16,1-3 34-16,-7 4 22 0,-6-4 60 16,-34 0-46-16,-34 0-14 0,-44-4-3 15,-45-1-9-15,-27 2 11 0,-12-1 1 16,-3 4-1-16,5 0 0 0,-5 4-12 15,-11 4 1-15,-3 10-43 0,-9 6-136 16,-3 6-103-16,53-2-325 0,-24 2-475 16</inkml:trace>
  <inkml:trace contextRef="#ctx0" brushRef="#br0" timeOffset="86761.37">15791 16315 889 0,'0'0'169'0,"0"0"-169"16,0 0-9-16,0 0-50 0,0 0 7 15,0 0 49-15,0 0 3 0,0 0 39 16,0 0 101-16,43-37 111 0,-37 34-30 16,-2-1-42-16,-1 4-66 0,-3 0-90 15,0 0 55-15,2 7 62 0,-2 2-14 16,2 1-32-16,0 4-23 0,0 4-19 15,6-3-4-15,-4 6 4 0,2-3-4 16,1 1 17-16,5-2 28 0,-2 1 26 16,9-6 16-16,6 2 3 0,10-7-17 15,19-4-29-15,18-3-18 16,27 0-24-16,19-14-18 0,0 0-6 16,-2 2-8-16,-7-2 1 0,-10 11 7 15,3-1-7-15,3 1-7 0,5 3-9 16,3 0 0-16,5-4-1 0,6 4 17 15,9-3 19-15,7 3-4 0,11-4-12 16,6 1-18-16,8-1 15 0,7-1-17 16,6-2 10-16,0-3-11 0,-5 6 0 15,3-6 2-15,-2 3 1 0,-5 3 8 16,1-3-11-16,-7 4 0 0,2 1 0 16,1 2 3-16,-5-3-1 0,4 3 0 15,7 0 13-15,1 0-13 16,7 0 16-16,6 0-4 0,2 0-11 15,3 0-2-15,-1 0 10 0,-6 0-12 16,-6 0 1-16,-11-4-1 0,0-3 0 16,-18 4 0-16,-4-4 1 0,-15 0 1 15,-2 3-1-15,-12 1-1 0,-4-1 1 16,-7 1-1-16,-4-1 1 0,5 4-1 16,3 0 0-16,7 0-1 0,2 0 0 15,-6 11-14-15,-7-1-4 0,-26 1-60 16,-17-1-167-16,-31-3-203 0,-5-2-628 0</inkml:trace>
  <inkml:trace contextRef="#ctx0" brushRef="#br0" timeOffset="88209.6">9877 15270 1311 0,'0'0'495'15,"0"0"-219"-15,0 0-176 0,0 0-12 16,0 0-17-16,-66-5 45 0,51 1-12 16,-6 1 6-16,1-1 9 0,3-3 9 15,-1-3-19-15,1-1-38 0,3 1-23 16,3-2-16-16,3 1-16 0,-2-3-13 16,3-3 16-16,3 1-18 0,2 2 1 15,-4-3 24-15,0 1 6 16,2-1 6-16,-2 3-12 0,-3 1-14 0,-1-4-12 15,0 6 0-15,-7 1-2 16,-2 0 2-16,-12 4 1 0,-6 3 1 16,-8 3 2-16,3 3 15 0,1 9 6 15,2 2-9-15,-5 4-16 0,-11 15-15 16,-5 11-26-16,0 13 18 0,0 22-2 16,8 11 10-16,7 19 14 0,5-5-1 15,15-6 2-15,7-9 2 0,10-16-2 16,1-19-25-16,7-10 12 0,7-9-3 15,1-20 14-15,6 6-21 0,11 4 23 16,19 1 39-16,22 0 34 16,18-2-9-16,28-24 18 0,4-10 7 15,4-23-16-15,-7-4 3 0,-13-12-23 16,-3 2 1-16,-4-3-1 0,-21 3-18 16,-22 10-16-16,-9 6 0 0,-18 4 6 15,0 3 0-15,-9-2 16 0,5-14-6 16,-3-14 7-16,-14-18-42 0,-16-19-13 15,-44-1-5-15,-35-2-1 0,-25 10-4 16,-12 9-9-16,-7 14 14 0,1 21-7 16,0 14-4-16,-9 12-2 0,2 17 0 15,-1 30-1-15,-3 35-15 0,4 37-187 16,40-11-363-16,-9 48-746 0</inkml:trace>
  <inkml:trace contextRef="#ctx0" brushRef="#br0" timeOffset="205197.91">19894 973 1937 0,'0'0'567'0,"0"0"-303"0,0 0-26 16,0 0-36-16,0 0-37 0,0 0-21 15,0 0 7-15,0 0-31 0,0 0-44 16,-4 0-26-16,4 0 4 0,0 4-4 15,0-4 17-15,-2 3 7 0,2 1 20 16,0 3-4-16,0-2-22 0,0 5-6 16,0 4 9-16,0 4 19 0,0 4 2 15,0 10-9-15,-2 8 0 0,-2 11-4 16,-1 10 7-16,-3 12-16 0,-2 16-15 16,-3 12-15-16,-3 11-13 15,-1 3-5-15,3 9-10 0,-1-13-10 0,7-13 0 16,4-13 16-16,0-8-16 15,4-5 13-15,0 6-3 0,8-8 1 16,-6-2-10-16,6 3 9 0,1-4 0 16,-1-3-10-16,-2-10 0 0,-2-7 1 15,3 4 12-15,-7 10 0 0,0 7 7 16,0 0 8-16,-3-2-3 0,-5-12-5 16,0-12 11-16,4 2 40 0,-4-18-13 15,3-2-36-15,1-1-23 0,0 5-1 16,0 5 1-16,-4 2-1 0,2-2 0 15,1 0-2-15,5-8-16 0,0-6 3 16,0-2 15-16,0-6 10 16,9-1 14-16,1-3 4 0,-2 0 5 15,9-5 9-15,-1-2-15 0,3 3 4 16,4 1-16-16,-1-1-15 0,3 1-2 16,0-4 1-16,4 7-11 0,0 0 10 15,10 0 2-15,9 3 1 0,18-1 1 16,17-2 13-16,26-4 0 0,30-6-12 15,12-9 9-15,8-9-11 0,2 0-1 16,-2-2 0-16,13-1 3 0,1 8-2 16,5-5 0-16,6 11 1 0,2 3 37 15,2 0-27-15,9 7 12 0,1 0-20 16,5 0 14-16,3 0-15 0,5 0 8 16,4 0-10-16,0 0-1 0,8 0 1 15,7 0 0-15,-1-9 1 16,11-1-1-16,-4-4-1 0,3 3-2 15,-1-3-1-15,0 2 0 0,-13-2 0 16,-14 11 0-16,-15 3-21 0,-26 6-10 16,-19 8-26-16,-42 2-79 0,-36 2-64 15,-32-1-110-15,-31-8-253 0,-10 12-925 0</inkml:trace>
  <inkml:trace contextRef="#ctx0" brushRef="#br0" timeOffset="209111.93">19334 1568 1507 0,'0'0'387'0,"0"0"-186"16,0 0 16-16,0 0 9 15,0 0-52-15,0 0-48 0,0 0-7 16,0 0-33-16,0 0-18 0,12-21-8 16,-14 21 1-16,2 0-13 0,0 0-13 15,0 0 0-15,0 0 16 0,0 0 32 16,2 0 47-16,0 0 9 0,2-3-35 15,3-1-20-15,-1 1-12 0,-2-1-14 16,2 1-24-16,0-3-21 0,1 6-13 16,-3-3-1-16,0-1-18 0,0 4 0 15,0 0 0-15,-2 0 19 16,4 0 2-16,1 0 16 0,-1 0 7 16,4 4-6-16,-2-1-3 0,5 1 5 15,-1-2 11-15,3 1 14 0,3-3-14 16,-1 4-11-16,1-1-18 0,5-3 15 15,0 4-18-15,2-1-1 0,-1 1 0 16,3 3 1-16,-2-4 0 0,0 4 2 16,-2 5 10-16,-1-1-8 0,1-1 11 15,0 4-3-15,0 0 4 0,-1 2 9 16,1-2 9-16,0 0-6 0,0 0 3 16,1 1 6-16,-1-1 15 0,2-3 59 15,0 3-25-15,0-2-37 0,-1 2-18 16,1 0-12-16,2 1-17 0,-2 6 1 15,0-3-1-15,-3 5 0 0,1 1 13 16,0 2 0-16,0 5 7 16,-5-1-7-16,-1 5-13 0,1-2 16 15,-1 0-5-15,-1 2-1 0,-1 2-10 16,-1-4 0-16,3-2-1 0,-1 6 1 16,-1-7 1-16,3-2 0 0,3 5-1 15,-2-5 14-15,-1 5 5 0,3-5 3 16,0 1 1-16,1 4-4 0,1-1 0 15,0 4-2-15,0 5 2 0,-1-3-6 16,1 2 7-16,0 4-1 0,0-1 0 16,1-1 25-16,-3-2-31 0,4-3-13 15,-2-1 0-15,4-4 1 0,-1-3-1 16,1-4 0-16,2-2-2 16,4-6 3-16,-2 0 0 0,6-1 10 15,-3-2-12-15,3-3-1 0,-4-1 2 16,2 4-1-16,-2-5 2 0,2 1 0 15,-6-3-1-15,4 4 1 0,-6-1-1 16,0-3 0-16,-2-2 10 0,2 2-11 16,-3-7 2-16,-1 0 0 0,4 0 18 15,-4-7 34-15,2-1-10 0,-1-10-11 16,1 1-16-16,-2-6-15 0,2-1 9 16,0-3-9-16,1-4 0 0,-1 1 0 15,2 2 9-15,-4-1-10 0,0 1 10 16,-5-2 1-16,5 2 8 15,-4-1-6-15,-1-1-13 0,1-5 1 16,-7-1-1-16,5-1-2 0,-1-5 0 16,1-2-3-16,-5 1-9 0,5-4-3 15,1-4 3-15,1 1 9 0,-1-1-10 16,5 0 10-16,0 1-9 0,4 3 11 16,-2-4-1-16,4-1-1 0,-5 8 1 15,3 1 0-15,0-1 0 0,0 0 1 16,-2 6 1-16,0 1 0 0,-3 1 0 15,-1 4 0-15,0 6-1 0,-1-3-2 16,-1 1-12-16,0 3 3 0,1 3 0 16,1-3 9-16,4 3-9 0,-3 1 9 15,7-2-13-15,0 2 14 0,0 0-1 16,4-2-9-16,3-1 11 16,1 1 0-16,-4 2-2 0,6 0 0 15,-4 2 0-15,2-2-9 0,1 2 9 16,-7 2 2-16,4 3 0 0,-6 0-1 15,-2 2-13-15,-3 5 14 0,-1-4-1 16,0 4-1-16,-2 4-16 0,-1-1 17 16,-1-3 0-16,-1 4 1 0,3-2 1 15,-2 1 0-15,1 1 1 0,3-1-1 16,0 4-1-16,0-3 0 0,1 3 1 16,3 0-1-16,-4 0 0 0,2 0-1 15,-2 0-1-15,-3 0 1 16,1 3 2-16,-3 4 2 0,1 2 0 15,0 1 1-15,-1 1 0 0,1-1-1 16,-7-3 0-16,7 5-1 0,-5-1 0 16,-1 3 1-16,5-4-1 0,-3 1 1 15,-1 1-2-15,3 2 1 0,1-4 3 16,1 1-2-16,0-1-1 0,-3 6-1 16,3-6 2-16,1 4 1 0,-3 0 9 15,-3 2 3-15,3 5 9 0,0-4 1 16,-7 10-10-16,4-7 3 0,-5 10-16 15,1-2 16-15,-4 2-15 0,2-1 15 16,1 3-17-16,-3-3 0 0,6-1 1 16,-3 2-2-16,-1-2 0 0,4-2 1 15,1-2 0-15,1-1-1 16,1 1 1-16,-3-1 1 0,2 2 1 16,1-4 0-16,-3 5 22 0,3-2-1 15,-7 2 0-15,4 2-3 0,-1 2-6 16,-1 3-13-16,-2 2 1 0,-1 1 10 15,3-2-11-15,0 0-2 0,-4 3 0 16,5-5 0-16,-1-3-1 0,5 1-1 16,1-2 1-16,-3-6 0 0,7 3 0 15,-1-4 0-15,2-2 1 0,1-5 0 16,1 3 1-16,-2 3 1 0,1-7 0 16,-1 1 0-16,0 0 0 0,-5-1-1 15,5 1 0-15,-2-4 2 16,-3 7-1-16,1-8-2 0,-5 2 0 15,5-1 0-15,-5 1 0 0,5-1 1 16,1-5 2-16,-1-1 0 0,-1-1 15 16,3 1-6-16,4-4-10 0,-1 0 13 15,3-7-12-15,2 3-1 0,0-1 1 16,0-5-2-16,-2-1-1 0,-1 8 1 16,-1-4-1-16,-2 0 0 0,-1 0 0 15,-3 3 1-15,-3-1 1 0,1-2 10 16,-5 3-9-16,5-3 12 0,-1 4-3 15,-4-7-9-15,7 3 0 0,0-6 9 16,-1-4-12-16,3 3 0 16,3-3-2-16,-1-3 1 0,2 3 1 15,-2-2-1-15,1-6 1 0,-1 4 1 16,2-1 1-16,-3 4-1 0,1-4 2 16,-2 1-1-16,-3 0 10 0,3-2-9 15,-5 6 9-15,-1-6-9 0,1-1 0 16,-4 3-2-16,3-2-1 0,-3 2 0 15,5-5-2-15,-3 1 0 0,0 3-13 16,3-6 13-16,-3 5-13 0,7-5 14 16,0 2-1-16,-1-2 1 0,1-1 0 15,-3 1 1-15,5 1 0 0,0 3 1 16,-3 1 1-16,1-1 1 0,-3 0 9 16,-1-3-9-16,1 6 9 0,-1-1-9 15,-1-3-1-15,1 3-2 16,-3-3 1-16,7-4-1 0,-5 4-2 15,1-8-13-15,1 5 12 0,3-5 0 16,-1 2-15-16,1-3 17 0,0-2-2 16,-1 4 0-16,3-1-1 0,-2 0-8 15,1 5 10-15,-3 2 0 0,-3 2-1 16,3 3 0-16,-1 2 0 0,-5 5 0 16,1 3-9-16,-4 1 9 0,1 4-12 15,-3-1 13-15,0 4-1 0,-2-1 0 16,6 1 0-16,-3 0-9 0,3-4 10 15,4 0-10-15,3 0 9 0,2-2-12 16,1-2 3-16,1 4-1 16,2 0-2-16,1 4-3 0,1-4 6 15,2 4-3-15,0-1 3 0,2 4 10 16,8 0-10-16,2 0 10 0,3 7 1 16,-3 7 0-16,0 7 0 0,-4 5 1 15,-4 2 1-15,-2 5 1 0,-4-7-2 16,-4 2-1-16,2-5-8 0,-1-2 9 15,-1 0 21-15,0-2-6 0,4 2-12 16,-1-7 18-16,3 5-6 0,-2-5-15 16,4 0 0-16,-2 2-2 0,2-3 0 15,0 1-1-15,2-3 1 0,-2 5 1 16,0-2-1-16,2 0 2 0,0-1 2 16,0 0 10-16,0 1-10 0,-2 0-1 15,4-4 1-15,-4 1 1 16,0-3 0-16,4-1 0 0,-4 0 9 15,-1-3-9-15,1-1 9 0,-2-3-10 16,0 0 0-16,0 0 0 0,-4 0 0 16,2 0 10-16,-3-3 0 0,-1-1-10 15,-2 1 0-15,-1-4 10 0,-1 3 3 16,-3-3 3-16,1-1 3 0,-5-3-9 16,2 1 1-16,-1-1-11 0,3-5-1 15,-1-1-1-15,3-4-2 0,1-2-11 16,-1-1 11-16,5-6-1 0,0 2-15 15,1-1 16-15,1-3 0 0,2 3-1 16,-2-3 2-16,-1 3 1 16,-1 3 1-16,-7 8 2 0,-1 1 12 15,-5 6 0-15,0-1-11 0,-1 1 11 16,-1 5-13-16,0-5-1 0,2-3-1 16,5-2-2-16,-1-5-13 0,0-1-4 15,5 1 1-15,-5 0-3 0,3-2 0 16,1 2 6-16,-1-1 3 0,4 1 9 15,-3-4-12-15,3 3 13 0,1 1-1 16,1-2-13-16,2 2 15 0,2-2-1 16,-1 6-10-16,1-7 9 0,0 4 0 15,4 3-9-15,-4 0 10 0,0 4 2 16,-1-1-1-16,1 4-1 0,-2-1 2 16,-2 1 2-16,-1 1-2 15,1 2-2-15,-3 4-1 0,1-4-15 16,0 3 18-16,1-3-2 0,1 4-1 15,0-1 1-15,-1 1-1 0,5-1 1 16,0 4-1-16,0-3 1 0,2-1 0 16,2 4 0-16,-3 0-13 0,5 0 13 15,3 0-11-15,-8 7 11 0,5 0-10 16,0 0 9-16,-4 0-15 0,2 4 15 16,-4-4 2-16,-2 5 1 0,0 2 1 15,-1-4 1-15,-1 4 0 0,-2 2 1 16,1-2 9-16,-1 3-9 0,4-3 12 15,-7 2 4-15,5 2-7 0,-1-8-11 16,3 6 11-16,2 1-10 16,0-3-2-16,2 0-2 0,-3-2-1 15,3 6 3-15,0-4 3 0,0 5 12 16,6 2 0-16,0 0 0 0,4 5-3 16,5 2 3-16,-5 8-13 0,-2 1 1 15,2 3 9-15,-2 5-9 0,3-4 9 16,-1-1-9-16,2-11 12 0,-2-4-3 15,13-1 0-15,12-1 0 0,-6-6-10 16,0-3 0-16,-9-5-1 0,-1-2-1 16,-1 0 0-16,11 0-3 0,-2 0-9 15,-3-4 9-15,-1 1-15 16,-5 3-37-16,-1-4-29 0,-5 3-56 16,-4-3-66-16,-2 1-69 0,-4-1-87 15,-6-3-348-15,27-12-1101 0</inkml:trace>
  <inkml:trace contextRef="#ctx0" brushRef="#br1" timeOffset="-158894.43">19175 3398 706 0,'0'0'0'0,"0"0"-205"0</inkml:trace>
  <inkml:trace contextRef="#ctx0" brushRef="#br1" timeOffset="-155450.68">19175 3398 729 0,'-54'41'1208'0,"54"-41"-936"0,0 0-165 16,0 0-62-16,2 0-42 0,2 0-3 16,2 0 38-16,3-3-2 0,-3 3-35 15,4-4-1-15,2 4-13 0,3 0-6 16,-3 4-1-16,1-1 7 0,-1 6-2 15,1 2 15-15,-1-1 16 0,0 4 30 16,-1 0 9-16,1-5 0 0,-2 1 6 16,1 1 16-16,1-1 17 0,-1-6 31 15,1-1 4-15,0-3-17 16,3 0-26-16,-1-7-13 0,-1-3-9 16,1-1 9-16,3 1-12 0,-1-3-7 15,1 3-16-15,-1-4-10 0,1 7-25 16,1-3-1-16,1 3-2 0,2 1-1 15,-3-1-18-15,5 4 16 0,2-4 3 16,-2 4 0-16,1-1 0 0,1 1 22 16,-2 3-18-16,0-7 18 0,-1 0 0 15,3 0-3-15,-2 1 0 0,0-8-6 16,1 4-12-16,-1-4 2 0,4-2 38 16,-4-1 0-16,4 3 3 0,0-5-10 15,-3 1 10-15,1 1 0 0,-2-2-3 16,2-6-10-16,0 8-11 0,-3-6-7 15,1 2 2-15,-2 2-14 16,-1-5 2-16,1-1 0 0,-4 2 0 16,1 3-2-16,-1 0-1 0,1-4-3 15,-1 3-10-15,-1-2 10 0,1 6-13 16,2-2 15-16,-1-6 1 0,-1 8 1 16,3-6 1-16,-3 2 2 0,4 2 11 15,-3-5 4-15,3-1 3 0,-5-1-7 16,3 5 7-16,-2-5-6 0,1 5 3 15,-5-2-4-15,1 2 4 0,0 1-6 16,-1-3-13-16,1 5-25 0,3-1-9 16,-1-5 3-16,3 3 0 0,2-2 6 15,1 2 9-15,3-1 14 0,0 1-1 16,2-2 0-16,2-1 0 16,-2-4 2-16,0 5 1 0,-1-1 1 15,-1-3 1-15,0 6 13 0,0-1 1 16,-2 4 3-16,-7-3 3 0,3 2-10 15,-3 2 1-15,3 3-11 0,-5-2-2 16,1-1-1-16,3 3-21 0,-3 0-6 16,4 2-4-16,1-2 14 0,1 3-2 15,2-3 17-15,1 2 0 0,3 2-23 16,2 3 23-16,-4-4-15 0,0 4 14 16,2 0-10-16,-5 5 13 0,3-5-11 15,-4 7 9-15,0 0-9 16,-1 0 8-16,-3 0 4 0,-5 0 0 15,5 0 19-15,-5 0 6 0,3 4-6 16,-1-1 0-16,-2-1 3 0,5-2-5 16,0 4-2-16,-1-4-12 0,1 0-3 15,1 3-1-15,3 1-2 0,0-1 0 16,-3 1 0-16,-1 3 0 0,1 0 1 16,-1 3-1-16,-1 2 3 0,-1 2 1 15,-1 0 0-15,1 0-1 0,-5 5 2 16,5-1-1-16,-7-4 2 0,6 5 9 15,-5-5-8-15,3 0 14 0,-4 5 7 16,7-5-6-16,-7 0-3 0,6 0-1 16,-3 2-12-16,3-3 10 0,-3 1-10 15,5 4 0-15,1-2 9 16,-5-2-11-16,5 6 3 0,-1-4 21 16,-3 2-22-16,3 3 0 0,1-2 0 15,-7-2 9-15,7 4 1 0,-7-5 9 16,4 1-1-16,-7 2 1 0,7 2 0 15,-6-7-10-15,3 4 4 0,-3-3-4 16,0-1-9-16,5 0 13 0,-7 2-4 16,4-2 0-16,-2 0-8 0,5 0 8 15,-5-2 0-15,-2 2 4 0,5 0 5 16,-3 3 1-16,0-4-3 0,4 1-1 16,-7 3-3-16,7-1-11 0,-6 1 11 15,7 1 0-15,-5-3-11 0,-2-1-1 16,7 0 0-16,-5 4 9 15,2-6-9-15,-2 2 0 0,-1-4 10 16,5 4-10-16,-4-3 0 0,3-3 0 16,-3 3 0-16,2-4 0 0,1 3-1 15,-5 1 1-15,6-2-1 0,-6 1 10 16,3-3-9-16,1 0 10 0,-4 7-12 16,7-4 1-16,-7-1 0 0,0 2 0 15,4-1-1-15,-1 0 1 0,-5 1 0 16,6-6 1-16,-2 2 9 0,-2 0-8 15,5 0-1-15,-5-3 12 0,-2-1-13 16,2 1 0-16,3-1 0 16,-5 4 0-16,-2-3-1 0,2-1 0 15,0-3-1-15,2 3 0 0,-4-3 1 16,0 2 1-16,1 2 1 0,-3-4 10 16,0 0-10-16,0 3 12 0,0-3-3 15,0 0-9-15,0 0 13 0,2 0-15 16,-2 0-1-16,0 0-1 0,0 4-1 15,0-4-1-15,0 0 0 0,2 0-1 16,-2 0 1-16,0 0 0 0,0 3 2 16,2-3 1-16,-2 0 0 0,0 4 0 15,0-4 0-15,0 3 1 0,0-3 12 16,0 0-1-16,2 4-9 0,2-1 9 16,-4 1-10-16,0-1 0 0,2 1 0 15,-2-1-1-15,2 1 0 16,0-1-1-16,0-3 3 0,0 2 0 15,0 1 0-15,2 1 9 0,3-4 0 16,-3 3-10-16,-2 1 0 0,2-4 0 16,-2 3 1-16,2 1-1 0,-2-4 14 15,2 0-13-15,-2 0 9 0,-2 3 0 16,0-3 0-16,3 0-9 0,-3 0 16 16,0 0-4-16,0 0-12 0,0 0 0 15,0 0 0-15,0 0-3 0,0 0 0 16,0 0-3-16,0 0-12 0,0 0-3 15,0 0 5-15,0 0-2 16,0 0 12-16,0 4-9 0,0-4 10 16,2 3 1-16,-2-3 1 0,2 4 1 15,-2-4 2-15,2 3 9 0,-2 1-9 16,0-4 0-16,0 0 9 0,0 3-10 16,0-3 0-16,0 0 11 0,0 0-11 15,2 0-1-15,-2 0 0 0,0 0-1 16,0 0 0-16,2 0-2 0,-2 4-1 15,0-4-10-15,2 0 12 0,-2 3 0 16,6-3 0-16,-6 2 1 0,2-2 0 16,0 3 0-16,0 1 1 0,-2-4-1 15,2 3 0-15,0 1 0 0,-2-4 0 16,0 3-1-16,3-3 1 0,-3 4 0 16,2-4-1-16,0 0 0 15,-2 3 0-15,6-3 1 0,-4 4 0 0,0-4 0 16,0 3 1-16,2 1 1 15,-4-4 1-15,4 3-1 0,0 1 1 16,3-4-1-16,-1 3-2 0,-2 1 0 16,2-1-2-16,2-1 2 0,-1 1-3 15,-1 4 1-15,4-3 1 0,-4 3 0 16,3-4 1-16,1 4 0 0,-4-3 0 16,5 6 1-16,-3-3 1 0,-2-5 2 15,8 5 11-15,-5 0-12 0,3-4 9 16,-1 4-9-16,3-3 15 0,-2-1-15 15,3 4 0-15,3-7 18 0,-1 4 34 16,-3-1 6-16,3-3-28 16,0 0-17-16,1 0-15 0,-5 4 1 15,3-4 1-15,-6 0 9 0,7 0-10 16,-3 0 10-16,-1 0-11 0,3 0 2 16,-1 0 9-16,-1-4-11 0,5 1 0 15,0-1 3-15,-1-3-2 0,-3 4-1 16,3-4 1-16,3 3 0 0,-3-3-2 15,1 4-1-15,-4-4-1 0,1 5 0 16,1-5-2-16,-1 4 1 0,-1-4 0 16,1 3 1-16,1-3 2 0,-5 4 2 15,5-1 14-15,-3 1-1 0,-2-1 0 16,5-3 6-16,-7 2-2 16,7-2-7-16,-3-7-10 0,-1 4 0 15,1 3-1-15,-1-7 0 0,1 5 0 16,1-5-1-16,-5 4 0 0,6-1-2 15,-5 1-16-15,5 1 2 0,-3-5 4 16,-1 7 0-16,5-3 11 0,-1-1-1 16,-1 3 0-16,3-3 2 0,-1 1 2 15,-1-1 10-15,-1 1 0 0,3-3 4 16,-1-1 2-16,-3 1-6 0,1-1 3 16,4-2 0-16,-7-2-3 0,2 1-10 15,1 1 1-15,-3-5 0 0,3 4 10 16,-5 1-13-16,7-5-1 0,-3 0-1 15,-2-1-14-15,7 1 4 0,-2-2 9 16,1-1-9-16,-1 1 10 0,5-5-1 16,1 5 1-16,0-4 1 15,0 0 0-15,-1 3 1 0,1-2 2 16,0 1 1-16,-2 1 9 0,-3 5-9 16,-1-2 9-16,-1 2-9 0,-3-2 13 15,-3 7-13-15,-2-2 9 0,-2-5-11 16,5 7 0-16,-5-5-1 0,0 2-12 15,5-4 0-15,-3 1 8 0,2 0-14 16,1-5 6-16,-3-1 11 0,8 5-1 16,-3-5-13-16,-1 1 14 0,5 3-2 15,-3-3 0-15,-1 3 0 16,1 1 2-16,-4-4-2 0,5 3 1 16,-5 1 1-16,3 2 0 0,-5 1 2 15,4-3-1-15,-4 2 0 0,-1 2-1 16,3-4 1-16,-4 1-12 0,5 3 8 15,-3 0-17-15,0-3 6 0,4 6-3 16,-3-3 3-16,5 5 2 0,-3-2-5 16,1 3 6-16,-2-3 0 0,5 7-1 15,-7-1 10-15,7 1 1 0,-9 3-1 16,6 1 0-16,-4-1 0 0,1 1 0 16,-3 3-9-16,2-4 10 0,-4 4 0 15,7-3-10-15,-3 3 10 0,4-4 0 16,-1 1-1-16,3 3 0 0,-2-4-10 15,5 4 11-15,2-3-1 0,-1 3-9 16,-3 0 10-16,3 0-13 16,-1 0 0-16,-1 0-1 0,-5 0 1 15,3 7 3-15,-6 0 11 0,3 3 1 16,-3-3 0-16,-2 4-2 0,3 1-10 16,-1 2 10-16,0 0 2 0,4 0 0 15,-1-2 2-15,7 2 1 0,-3-4 9 16,1 1-9-16,3-1 15 0,0-1-16 15,3 1-1-15,-3 1-1 0,2-4-1 16,-3 3-2-16,-3 3 0 0,1-3-9 16,-1 4 12-16,-5 0 1 0,2 2 2 15,-1 1 0-15,-3 1 18 16,0 1-19-16,-4 2 0 0,7-4 1 16,-5-1-3-16,0 5 2 0,2-7 0 15,1 1 1-15,-3-1-1 0,2 0 1 16,3 4-1-16,-5-3 0 0,4-1 0 15,-2 4-1-15,-1-2 1 0,1 4 13 16,-2-2 7-16,0 5-10 0,0-3-10 16,-1 7 10-16,-1-3 0 0,-2 2 0 15,-2 2-9-15,2-2-2 0,0 2 0 16,0-2 0-16,4 2 1 0,0-2 1 16,3-1 13-16,1 1 2 0,2-5 0 15,3 3-6-15,-3-1-10 16,7-2 1-16,-3 2 0 0,1-2 0 15,-3 5-1-15,7-5 0 0,-6 7-2 16,-1-6 2-16,3 6 10 0,-3-2-12 16,0 2 3-16,1-2-1 0,-1-1-1 15,-1 1 1-15,3 2 10 0,1-5-10 16,-5-3 1-16,9 0 0 0,0-3 0 16,-1 4 9-16,1-9-9 0,2 6 0 15,-1-8-3-15,1 4-2 0,0-2 1 16,-2 2 0-16,1-3 0 0,-1 3 1 15,0-2-1-15,-3 2 0 0,3-4 0 16,-5 1-1-16,7 3 0 0,-4-2 2 16,1-2 2-16,3 1 11 0,0-1-11 15,0 1 1-15,-1-2 0 0,3-3-1 16,2 1-1-16,0 0-1 16,0-3 0-16,0 3-12 0,0 0-16 15,-1-4-24-15,3 3-30 0,0 1-28 16,-4 3-27-16,2 1-7 0,0 2-16 15,-2 0 9-15,4 8-14 0,0-4-40 16,0 2-132-16,2-1-302 0,-7-1-588 16,36-3-579-16</inkml:trace>
  <inkml:trace contextRef="#ctx0" brushRef="#br1" timeOffset="-153102.04">21267 3108 342 0,'0'0'255'0,"0"0"-157"15,0 0-66-15,0 0 11 0,0 0-14 16,0 0-29-16,0 0-13 0,0 0-62 16,0 0-33-16,-11-7 108 0,11 7 33 15,4 0 45-15,0 4-3 0,3-1-6 16,-5 4 9-16,2-3-3 0,0-1 16 16,2 2 13-16,-4-5-32 0,2 4-46 15,-4-1 3-15,0-3 17 0,0 0 3 16,0 4-49-16,-4-4-208 0,-2 0-320 15,-4 0-164-15</inkml:trace>
  <inkml:trace contextRef="#ctx0" brushRef="#br1" timeOffset="-152921.74">21267 3108 1026 0,'-34'-14'1142'15,"30"11"-1009"-15,4-1-91 0,-2 1 20 16,2 3-33-16,-2-4-29 0,2 1-35 16,0 3-49-16,0 0-185 0,0 0-186 15,0 0-20-15,0 0 48 0,0 0-85 16</inkml:trace>
  <inkml:trace contextRef="#ctx0" brushRef="#br1" timeOffset="-152711.97">21463 3071 49 0,'0'0'1316'0,"0"0"-1102"15,0 0-132-15,0 0 31 0,0 0-38 16,0 0-38-16,0 0-37 0,0 0-39 15,0 0-166-15,0 0-218 0,-23 2-131 16,36-2-65-16</inkml:trace>
  <inkml:trace contextRef="#ctx0" brushRef="#br1" timeOffset="-152449.72">21463 3071 752 0,'-37'20'355'0,"37"-24"-286"0,-2 4-69 0,-5 0-56 15,3 0-113-15,-2 0-85 16,-2 0-56-16,-7 4 157 0,-1-1 91 16,-3 1 58-16,3 3 4 0,-3 3 30 15,-2-3 29-15,7-2-4 0,2-1-22 16,-1 3-31-16,7-7-2 0,4 3-85 15,0-3 69-15,2 0 13 0,0 0-55 16,4-3 19-16,0 3-7 0,0-4-39 16</inkml:trace>
  <inkml:trace contextRef="#ctx0" brushRef="#br1" timeOffset="-152345.7">21184 3181 23 0,'0'0'49'0,"0"0"-46"15,0 0 0-15,0 0-3 0,0 0-78 16</inkml:trace>
  <inkml:trace contextRef="#ctx0" brushRef="#br1" timeOffset="-152187.8">21393 3162 117 0,'0'0'568'0,"0"0"-99"0,0 0-117 16,0 0-76-16,0 0-78 0,0 0-58 15,0 0-59-15,0 0-51 0,0 0-30 16,0 0-23-16,14-31-22 0,-14 27-124 16,2 2-247-16,0 2-395 15,15-6 44-15</inkml:trace>
  <inkml:trace contextRef="#ctx0" brushRef="#br1" timeOffset="-152014.04">21614 3064 1611 0,'0'0'296'0,"0"0"-82"0,0 0-1 16,0 0-15-16,0 0-95 0,0 0-84 15,0 0-19-15,0 0-55 0,0 0-119 16,0 0-88-16,6-38-40 0,-6 35-85 16,2-1-92-16,2 4-71 15,2 0 105-15</inkml:trace>
  <inkml:trace contextRef="#ctx0" brushRef="#br1" timeOffset="-151839.7">21614 3064 1831 0,'0'-17'428'0,"-2"17"-244"15,0 0-9-15,0 0-43 0,-3 0-55 16,-1 0-77-16,0 0-25 0,-2 0-61 15,-5 0-182-15,3 3-121 0,-2 1-254 16,-13 6-434-16</inkml:trace>
  <inkml:trace contextRef="#ctx0" brushRef="#br1" timeOffset="-151648.64">21176 3145 2149 0,'0'0'307'16,"0"0"-229"-16,0 0-78 0,0 0-71 15,0 0-39-15,0 0-162 0,0 0-53 16,0 0-46-16,0 0-39 0,0 0 58 16,4-23-13-16</inkml:trace>
  <inkml:trace contextRef="#ctx0" brushRef="#br1" timeOffset="-151473.66">21537 3173 848 0,'0'0'270'0,"0"0"-270"16,0 0-32-16,0 0-7 0,0 0-108 15,0 0-153-15,0 0-46 0</inkml:trace>
  <inkml:trace contextRef="#ctx0" brushRef="#br1" timeOffset="-151280.08">21570 3145 1391 0,'0'0'279'0,"0"0"-123"16,0 0-84-16,0 0-49 0,0 0-23 16,0 0-36-16,0 0-133 0,0 0-82 15,0 0-28-15,0 0-60 0,-45-40-98 16,47 40 199-16,6 0 111 0</inkml:trace>
  <inkml:trace contextRef="#ctx0" brushRef="#br1" timeOffset="-150546.34">21728 3040 525 0,'0'0'388'15,"0"0"-85"-15,0 0-52 0,0 0-66 16,0 0-16-16,0 0-39 0,0 0-23 16,0 0 3-16,0 0 17 0,-13-58-17 15,7 51-26-15,2 4-52 0,0 0-13 16,-5 3 14-16,-3-4-17 0,-3 4-16 15,1 0-16-15,-5 0 16 16,-3 0 2-16,-1 0 17 0,-4 0-6 16,-2 4-11-16,0-4 11 0,2 0 13 15,0 0 13-15,1 0 6 0,-3 0 3 16,2 0-16-16,2 0-6 0,2 0-7 16,3 0-16-16,-1 0 1 0,2 3-2 15,5 0 24-15,-5 4-12 0,5 4-14 16,1-1-19-16,-1 6 16 0,6 2 0 15,-1-5-10-15,3 10 10 0,2-5-20 16,4 3 10-16,0-2 10 0,2-2 2 16,6-3 1-16,5 0 3 0,-3-2 49 15,5-1-17-15,5-4 0 0,-1 0-9 16,4 0-7-16,3-4 4 0,-1 1-20 16,4-4 13-16,4 3-3 15,-2-3-11-15,4 0 14 0,-2 0-3 16,3-3 6-16,-5-1 3 0,0-3-6 15,0 0 0-15,-7-3-16 0,1 3-31 16,-4-7 3-16,-5 2 26 0,-7-2-11 16,-3 0 0-16,-4-2-3 0,-2-1-32 15,-8-1 0-15,-3 2 32 0,-3-1 0 16,-5 3-4-16,3 0 17 0,-1 2-19 16,-3 1 2-16,-1 1 18 0,0 6 0 15,-2 4-11-15,1-3-3 0,-1 3 3 16,-2 0-6-16,-2 3-7 0,-2 8 4 15,-2-1 5-15,2 3-5 0,-2 1 3 16,2 3-27-16,5 2 4 0,-1 2-45 16,4 7-23-16,9-9-45 15,4 6-104-15,8-3-50 0,4-4 33 16,12-1 48-16,7-5 123 0,2-1 105 16,10-8 17-16,-2-3 22 0,6-3-7 15,-2-4-12-15,1-5 16 0,-1-6 16 16,-6 4 85-16,-2-3 35 0,-4-2-35 15,-7 1-46-15,-3 2-17 0,-7-4-61 16,-6 2-13-16,-6 2-52 0,-9-1-3 16,-9 3-59-16,-18 7-48 0,1 0-4 15,-4 4-36-15,-7 3-72 16,19 0-163-16</inkml:trace>
  <inkml:trace contextRef="#ctx0" brushRef="#br1" timeOffset="-106892.73">20994 8647 3499 0,'0'0'545'0,"0"0"-391"15,0 0-154-15,0 0-22 0,0 0-59 16,0 0 17-16,0 0-20 0,0 0 27 15,-31-68 29-15,16 54 28 0,-5-1 16 16,-5-3 21-16,-6 1 70 0,-2-6 0 16,-9 6 2-16,1-8-15 0,-2 6-4 15,-5-2-16-15,0-1-9 0,1 1 6 16,-1-2 6-16,1 2 18 0,-1-3-6 16,3 1-10-16,-1 2-33 15,5-5-3-15,-2 5-9 0,3-2-16 16,3-1-18-16,0 3 0 0,-2 2-24 15,-1 1-13-15,1 4 0 0,-4 4 7 16,-7 5 2-16,2 1 13 0,1 4 15 16,-5 0 1-16,5 12-1 0,-1-1 2 15,3 6 1-15,1-3 12 0,5 9-14 16,6-2-1-16,0 1-2 0,4 6 2 16,6-1-1-16,0 4-1 0,3 9 2 15,1 11 2-15,-1 17 20 0,1 15-4 16,7 15-16-16,5 7 1 0,3-2-3 15,4-13 9-15,0-6-9 0,6-13 16 16,-1 1 5-16,3-2 7 0,2 1 11 16,-4 1 4-16,9-2 9 15,-1 1 15-15,3 6 21 0,6-2-18 16,-1 3-19-16,7-1-2 0,2 2-16 16,0-3-6-16,8 6-2 0,-1-2-13 15,3 6 6-15,5-6-16 0,-1 2 10 16,5-5-12-16,1 1 1 0,-1-8 0 15,-3-12 1-15,-5-11 1 0,7 3-2 16,13 4 2-16,7 7-1 0,5 1 1 16,5-12 12-16,-7-6-3 0,0-1-10 15,7-4 0-15,-3-6 0 16,1-2 2-16,1-5 8 0,-3-1-12 16,1-6 1-16,5-2 2 0,8-6 15 15,0-1-16-15,2-8 16 0,-3 2-6 16,-1-4 0-16,-8-4-11 0,-3-5 1 15,1-8 1-15,-7-4 18 0,2-9-6 16,1-6 1-16,-3-10 2 0,0-8 15 16,-10-8-3-16,2-13 0 0,-12-2 7 15,-5-12 2-15,-3 2-9 0,-11-8-6 16,-4-6-21-16,-15-5 0 0,-2-1-3 16,-10-11-1-16,-6-4-1 0,-6 0-22 15,-11-2 3-15,-10-12 0 0,-4 2 3 16,-15-6 3-16,-4 2 12 0,-12 0-13 15,-6-1 4-15,-11 5 0 0,-6-2 10 16,-4 12-1-16,-6 5-12 16,-11 18 14-16,-12 12 0 0,-17 16-11 15,-7 12-30-15,-14 14-43 0,-11 22-27 16,-3 22-45-16,-4 20-71 0,11 27-126 16,1 17-387-16,54-11-763 0,-12 15-874 0</inkml:trace>
  <inkml:trace contextRef="#ctx0" brushRef="#br1" timeOffset="-105558.55">14373 7746 2669 0,'0'0'367'16,"0"0"-178"-16,-62-35-157 0,41 30 28 16,0-2 90-16,-6-4-46 0,-8 1-40 15,-2-4-39-15,-6-5-23 0,-3 1-1 16,1-6 0-16,-1 1-1 15,1-5 13-15,-3-2-11 0,3-6 17 16,-1 1-18-16,1-2 12 0,-7-3 2 16,-2-10 61-16,-10-4 40 0,-10-7 98 15,-17-8-58-15,-14 5-50 0,-11 3-1 16,2 10-22-16,2 15-15 0,13 6-22 16,8 2-6-16,-6 9-9 0,0 5-3 15,-4-3-28-15,-3 3 0 0,11 5 0 16,4-2-13-16,15 1 13 0,6-1 0 15,6 5 0-15,0-1-14 0,12 3 13 16,5 4-14-16,-5 0-22 0,-12 14-9 16,-4 10-7-16,-9 10 1 0,7 13 9 15,6 7 42-15,0 7 1 0,6 10 0 16,-4-1 0-16,7 16 1 16,-3-3 20-16,4 3 4 0,7 4 3 15,3-2-7-15,13 1-21 0,7 1 0 16,3 1 0-16,15 7 0 0,4 10 16 15,8 3 12-15,11 4 12 0,10 8 9 16,6 0-12-16,13 6 12 0,5 8 0 16,9 0-6-16,6-2-4 0,7-3-2 15,8-1-22-15,5-2 1 0,8-7-15 16,7-2 11-16,0-11 12 0,3-5-11 16,1-8-11-16,1-5 10 0,5-4-9 15,5-1 0-15,0 1 15 0,2-2-16 16,0-5 14-16,-7 8 8 15,3-3-6-15,2-1 0 0,-2 1-5 16,2-1 5-16,2 0-18 0,-3-6 3 16,5-3 0-16,9-12-1 0,1-9-1 15,4-9 23-15,3-15-24 0,-1-9 0 16,5-16-12-16,6-5-3 0,0-19 0 16,-5-12 0-16,-3-16-10 0,1-11-21 15,-11-15-2-15,-5-13 8 0,-19-8-3 16,-14-4 9-16,-16-3 18 0,-15-10 16 15,-15-8 25-15,-9-8 5 0,-12-13 1 16,-13-8-1-16,-3 0-8 16,-10-8-20-16,-6-13-2 0,-11 0-12 15,-3-7-13-15,-11-2-21 0,-4-2 10 16,-7-4 2-16,-5-7-6 0,-7 0 6 16,-6-7 7-16,-8 0 8 0,-9-1-8 15,-9-7 2-15,-16 5 7 0,-11 10-10 16,-7 11-27-16,-17 21-13 0,-20 32-3 15,-21 22 12-15,-24 30 7 0,-24 35 24 16,-11 23-34-16,-18 27-72 0,-5 30-139 16,-5 25-170-16,7 20-225 0,60-12-431 15,-28 13-614-15</inkml:trace>
  <inkml:trace contextRef="#ctx0" brushRef="#br1" timeOffset="-94331.78">31315 1301 548 0,'0'0'1273'0,"0"0"-793"0,0 0-63 15,0 0-9-15,0 0-29 0,0 0-91 16,0 0-69-16,0 0-39 0,0 0-47 16,29-54-33-16,-23 47-17 0,0-3-9 15,4 3 7-15,-3 0 2 0,-5 0-10 16,2 1-5-16,-4 3-4 16,2-1 13-16,-2 1 17 0,0-1 10 15,0 1-4-15,0 0-21 0,-2-1-12 16,0 4-6-16,-2-3-1 0,4-1-2 15,-4 1 5-15,-3-1 16 0,3-3-3 16,-2 2-16-16,2 1-18 0,-6-3-11 16,-1 0-10-16,-1 0-9 0,1 0-12 15,-5 1-2-15,6-1-13 0,-9 0 0 16,2 5 13-16,5-2-11 0,-7 4 12 16,-1 0 0-16,-3 0 1 0,0 6 13 15,1 11-10-15,5 4 15 16,3 2 6-16,7 4 0 0,3 3-6 15,4-2-6-15,0 2 12 0,2-6-3 16,2 6-3-16,1-6 0 0,1 2 7 16,-2 2 11-16,2-2 15 0,2-5-24 15,-1 6-27-15,1-3-12 0,2-1-3 16,-2 1 13-16,-1-3-10 0,1 2-21 16,-2-2 0-16,-2-2-1 0,-2 2 4 15,0-7 6-15,-2-4 0 0,0 2-3 16,0-5-18-16,0 0-22 0,-6-3-45 15,2-4-48-15,-2 0-82 0,-4-7-169 16,5 3-622-16,-11-18-829 0</inkml:trace>
  <inkml:trace contextRef="#ctx0" brushRef="#br1" timeOffset="-94080.7">30988 1467 2043 0,'0'0'2139'0,"0"0"-1822"0,0 0-46 16,0 0 124-16,0 0-185 0,0 0-92 15,0 0-36-15,0 0-52 0,0 0-28 16,62 0-2-16,-35 0-1 0,2 0-20 16,4 0-39-16,-2 0-13 0,0-4-15 15,2 1 0-15,-8 3 2 16,0-4 10-16,-5 1 9 0,-1-1 0 0,-7 1-34 15,3-4-59-15,-9 0-87 16,0 3-160-16,1-3-314 0,-5-1-833 0</inkml:trace>
  <inkml:trace contextRef="#ctx0" brushRef="#br1" timeOffset="-93701.32">31701 1142 1444 0,'0'0'1282'0,"0"0"-1153"0,0 0 163 15,0 0 141-15,0 0-159 0,0 0-34 16,15-57-69-16,-17 57-53 0,0 0-43 16,2-4-10-16,-4 4 33 0,-3 0 62 15,3 0 43-15,-2 4-14 0,0-1-22 16,-7 4-6-16,1-1 3 0,-5 14-34 15,-7 1-18-15,-1 9-25 0,-6 5-14 16,0 9-34-16,2 3-21 0,4 0-18 16,2-4-3-16,9-6-12 0,1 1-12 15,5-1 0-15,8 0 12 0,2-10 13 16,13 3-16-16,3-5 17 0,5-3 1 16,6-1 0-16,0-10 15 0,4 3-12 15,-4-9-3-15,0-2-61 0,0-3-11 16,-8 0-22-16,-5-3-30 15,-1-6-18-15,-9 2-43 0,-4-3-89 16,-2 3-221-16,0 0-479 0,-4 0-306 16,-15-5-941-16</inkml:trace>
  <inkml:trace contextRef="#ctx0" brushRef="#br1" timeOffset="-93451.84">31757 1366 388 0,'0'0'3153'0,"0"0"-2545"16,0 0-56-16,0 0-2 16,0 0-204-16,0 0-140 0,0 0-109 15,0 0-82-15,0 0 0 0,0 0-14 16,23-4-1-16,-4 16-27 0,-1 6-15 16,1-4-40-16,3 5-24 0,-1-2-12 15,-2 1-25-15,-1-2 4 0,1 1-8 16,-9-3 1-16,3-7-20 0,-7 3-12 15,2-1-73-15,-2-5-22 0,-2-1 2 16,-1-3-140-16,-1 0-358 0,6-16-761 0</inkml:trace>
  <inkml:trace contextRef="#ctx0" brushRef="#br1" timeOffset="-93228.78">32026 1291 1770 0,'0'0'1876'15,"0"0"-1434"-15,0 0 95 0,0 0-53 16,0 0-183-16,-62-7-73 0,54 14-86 16,-7 0-73-16,1 7-62 0,-1 1-7 15,-3 6-22-15,1 5 1 0,3 2-39 16,-5-2-49-16,0 2-52 0,-1-1-27 16,3-3-16-16,3-3 2 0,-3-2-4 15,3-5-25-15,5-4-40 0,3-1-33 16,6-5-25-16,0-4-91 0,0 0-237 15,25-16-817-15</inkml:trace>
  <inkml:trace contextRef="#ctx0" brushRef="#br1" timeOffset="-92891.31">32096 1003 2966 0,'0'0'616'0,"0"0"-118"0,0 0-7 16,0 0-110-16,0 0-115 0,0 0-102 15,0 0-55-15,0 0-21 16,0 0-18-16,0 0-25 0,37 35-5 16,-14 1-29-16,6 5-11 0,2-1-3 15,8 1-15-15,-1 3 15 0,-3-4 2 16,2 4-15-16,-6-6-2 0,-4 6 15 15,-9-4 0-15,-3 0-12 0,-11 4 13 16,-4-6 2-16,-23 9 1 0,-12 4 17 16,-6-11-6-16,-1-4 6 0,-3-8 7 15,4-10-7-15,-5 4-18 0,1-1-10 16,-1-5-42-16,9-2-136 0,8 0-109 16,8-7-156-16,11-4-750 0,10-3-1736 15</inkml:trace>
  <inkml:trace contextRef="#ctx0" brushRef="#br1" timeOffset="-91766.49">26178 3169 405 0,'0'0'428'0,"0"0"37"16,0 0-19-16,0 0-40 0,0 0 34 15,0 0-22-15,0 0-47 0,21-35-60 16,-21 32-60-16,0-1-62 0,-2 2-42 15,-5-1-29-15,1 3-19 0,4-3-31 16,-2 3-10-16,0-4-2 0,2 4-4 16,0 0-18-16,2 0 6 0,0-3 3 15,0-1 24-15,8 1 10 16,-2-1-19-16,9 1-18 0,-1-1-13 16,3-3 10-16,5 4 2 0,1-4 7 15,8-2 15-15,6 2 82 0,13-7-10 16,14 0-42-16,25 0-24 0,18-5-19 15,26-6-9-15,9 3-9 0,11-6-5 16,0 2-10-16,-10-2-15 0,-7 2-2 16,-16 1-19-16,-12 3-16 0,-30 1-38 15,-26 10-19-15,-23 1-6 0,-17 6-15 16,-3 2-31-16,-9-1-67 0,0 3-78 16,-19 0-353-16,2 3-649 0,-63 17-173 15</inkml:trace>
  <inkml:trace contextRef="#ctx0" brushRef="#br1" timeOffset="-91286.91">26534 2820 1299 0,'0'0'596'0,"0"0"-198"16,0 0 3-16,0 0-9 0,0 0-98 16,0 0-25-16,0 0-7 0,0 0-35 15,-60-14-44-15,39 21-21 0,-2 0 4 16,0 4 9-16,-1 3 6 0,-3 1-40 15,2 3-26-15,-6 6-20 0,4-5-7 16,0 6-6-16,-2 1-22 0,-2-2-23 16,6 3-13-16,1-3 0 0,3 2-3 15,-2-1 3-15,13-4-5 0,0-2 2 16,8-5 15-16,10 3 91 0,17-5 78 16,24-1-39-16,26-4-73 0,28-7-63 15,21 0-27-15,-4-4 15 16,-21 1 16-16,-31 3-25 0,-30 0-9 15,-18 3-19-15,-3 1-2 0,-3-1-6 16,-3 1-12-16,5 6-21 0,-4 1-18 16,-1-3-16-16,-9 3-11 0,-2-1-43 15,-2 1-67-15,-2-1-119 0,2-6-335 16,-3-1-995-16,20-20-1120 0</inkml:trace>
  <inkml:trace contextRef="#ctx0" brushRef="#br1" timeOffset="-88425.8">28330 2672 1664 0,'0'0'1096'0,"0"0"-788"0,0 0 78 16,0 0 25-16,0 0-131 0,0 0-47 15,0 0-60-15,0 0-68 0,0 0-55 16,-10-7-10-16,10 11 24 16,2-1 13-16,2 4 45 0,-2 3 0 15,2 3-36-15,2 4-22 0,-4 4 6 16,2 5-7-16,3 6-5 0,-3-3-9 15,2 4-16-15,-2 2-3 0,2 5-6 16,-2-3 7-16,0-2-1 0,1-2-27 16,-3 0 15-16,-2-1 9 0,0-6 4 15,0-2 81-15,0-3-31 0,0-9-42 16,-2-1-20-16,2-1 11 0,0-6 18 16,0 3 21-16,0-7 49 0,0 0 20 15,0-7-71-15,0-4-55 0,0 4-10 16,0-10 10-16,0 1 6 0,0-1-3 15,0-3-13-15,-5-4 16 16,-1 0-6-16,-2-3 0 0,-2 0-10 16,-5 0 1-16,1 0-1 0,-3-7-2 15,1 8 0-15,-3-5 0 0,0 5-2 16,5-2 2-16,2-2-3 0,1 2-27 16,5 2 3-16,6-2-21 0,2-5-13 15,11 5 13-15,7-5 15 0,3 7 12 16,2-6-3-16,4 6 9 0,2 2 0 15,-2 6-3-15,0 3 0 0,-5 4-7 16,-5 4-2-16,0 7 0 0,-7 0 12 16,-4 4 15-16,-2 6 0 0,-3 6 2 15,-1 1 10-15,-2 1-11 16,0 1 1-16,-5 5-2 0,1 1 0 16,-2-6 0-16,2 2-1 0,2-2-11 15,-2-5 11-15,2 0 1 0,-2 0 0 16,2-9 2-16,2-1-2 0,-5-1-11 15,1 1-28-15,-4-4-46 0,2 0-26 16,-7 0-22-16,-3 0-40 0,1 3-79 16,-7 1-114-16,1-1-176 0,0 4-232 15,5 0-388-15,-7 7-290 0</inkml:trace>
  <inkml:trace contextRef="#ctx0" brushRef="#br1" timeOffset="-88005.49">28973 2159 1990 0,'0'0'654'0,"0"0"-278"0,0 0 64 16,0 0 28-16,0 0-145 0,0 0-60 16,0 0-81-16,0 0-68 0,0 0-40 15,0 0-34-15,-21-3 24 16,19 10 95-16,-10 5 5 0,1 5-48 16,-3 1-25-16,-5 4-10 0,1 6-2 15,-5 6 0-15,-2-1-10 0,2 5-14 16,1 2-19-16,-1 0-9 0,8 4-6 15,-3-2-18-15,7-2-1 0,7 0 0 16,4-3-2-16,0-3 1 0,11 0 0 16,1-6 2-16,3-6 0 0,3-1-1 15,3-3-2-15,-5-3-9 0,3-4-54 16,0-4-43-16,-1-4-36 0,1 1-55 16,-5-4-52-16,1 0-93 0,3 0-217 15,-9-4-579-15,5-10-632 0</inkml:trace>
  <inkml:trace contextRef="#ctx0" brushRef="#br1" timeOffset="-87708.63">29130 2426 2884 0,'0'0'980'0,"0"0"-576"16,0 0 5-16,0 0-66 0,0 0-105 15,0 0-34-15,0 0-95 0,0 0-63 16,0 0-19-16,0 0 3 0,0 9-18 16,10 1-10-16,3 4-1 0,3 0-1 15,7 2-2-15,4 5 0 16,-2-7-13-16,3 5-6 0,4-2-25 16,-1-3-8-16,-5 4-40 0,1-3-25 15,-4-4-27-15,-4-1-22 0,-3 4-37 16,-6-5-44-16,-3-2-92 0,-1-3-61 15,-6-1 26-15,0-3-10 0,-2 0-129 16,-4 0-476-16,-7-17-340 0</inkml:trace>
  <inkml:trace contextRef="#ctx0" brushRef="#br1" timeOffset="-87474.89">29407 2409 2910 0,'0'0'755'0,"0"0"-229"0,0 0-31 15,0 0-93-15,0 0-98 0,0 0-79 16,0 0-92-16,0 0-85 0,0 0-33 16,0 0-15-16,-62 14-1 0,49 1-2 15,-7 6-12-15,-3 0-21 0,0 5-46 16,-2 6-39-16,-3-6-37 0,1 7-12 16,0-5-7-16,2 2 0 0,4-6 26 15,5-1 9-15,3-9-43 0,5-4-70 16,8-3-66-16,0-7 8 0,8-3-6 15,3-1-346-15,24-26-923 0</inkml:trace>
  <inkml:trace contextRef="#ctx0" brushRef="#br1" timeOffset="-87142.03">29508 2152 2613 0,'0'0'1236'0,"0"0"-809"0,0 0-53 16,0 0 28-16,0 0-161 0,0 0-62 15,0 0-67-15,0 0-69 0,0 0-19 16,0 0 33-16,27-3 7 0,-8 17-22 16,3-2-39-16,7 9-3 0,2 0-15 15,0 5 15-15,2 4 26 0,0 1 5 16,-2 9-19-16,-6 0-12 15,-2 2 0-15,-2 2-18 0,-11 6 17 16,-2 1-15-16,-8-1 13 0,-4 1 0 16,-10 0 2-16,-7-1 1 0,-4-6 3 15,-8-1 9-15,-2-4-12 0,0-6-35 16,2-2-46-16,-2-8-74 0,6-6-121 16,6-1-228-16,6-2-828 0,7-10-1777 0</inkml:trace>
  <inkml:trace contextRef="#ctx0" brushRef="#br1" timeOffset="-72993.68">8541 5327 264 0,'0'0'108'15,"0"0"-108"-15,0 0 257 0,0 0-152 16,2-61-69-16,-2 48-34 0,2-8-2 15,1-3-13-15,-1 1 13 0,0-8 13 16,0 1-11-16,-2-6 40 16,0-3 128-16,0-1 25 0,-4 0-35 15,-5-4-63-15,-5 3-32 0,-3 0-48 16,-12 1 2-16,-12 4-8 0,-21-3-11 16,-23 10-29-16,-30 4 0 0,-28 6 1 15,-8 2 28-15,-2 6 0 0,0-1 0 16,6 2 0-16,-14-8 10 0,8 4-7 15,2 4 14-15,-4-6 22 0,-2-1-10 16,0 6-6-16,2 2-7 0,4 6-16 16,-6 6-23-16,-8 10 10 0,-1 11-16 15,1 6 6-15,-5 13 20 0,1 8-13 16,-5 10 15-16,5 10-2 16,3 10 0-16,5 8-10 0,4 1 12 15,10 4-28-15,15-1 3 0,16 1 23 16,9 0-17-16,-1 4-3 0,11 3-3 15,8 4 7-15,15-4-14 0,12-2-6 16,12 2 16-16,5 1-3 0,3 9 26 16,1 4 16-16,0 2 66 0,-5 9-1 15,1 3-35-15,1 5-27 0,7 4 20 16,2 8-22-16,10-1-17 0,9-4 3 16,13-1-3-16,10-9 0 0,22 1-24 15,6-4 11-15,18-6 13 16,7-4 16-16,9-3 7 0,9 6-10 15,-3-3-1-15,-3 1-12 0,7-4 0 16,-1-3 2-16,7-1 1 0,0 1 10 16,1-7 4-16,-3-8-17 0,4-2 0 15,4-15 2-15,6-5 11 0,15-11-13 16,14-6-16-16,8-11-7 0,7-3 20 16,5-8 3-16,14-1 9 0,3-9 30 15,2 2 10-15,-6-9-29 0,-1-1 12 16,-3-4-16-16,0-7-16 0,-5-7 13 15,-1 0-10-15,-4-21 0 0,2-4 13 16,0-4 0-16,-3-15-3 0,-1-7 10 16,2-10 71-16,3-3 104 0,7-9-42 15,3-9-66-15,-1-6-47 16,2-4-18-16,-4-2-8 0,-4-4-17 16,-13 0-75-16,-12 8 4 0,-12-10-39 15,-11-8 48-15,-5-12 14 0,-14-16 48 16,-7-16 0-16,-17-17 0 0,-15-12 6 15,-16-13-6-15,-12-12 23 0,-15-3-23 16,-4-7-29-16,-15-1 29 0,-6-6-23 16,-6 2 0-16,-6 1 10 0,-4 4 11 15,-6 3 2-15,-1 10 13 0,-10 6 13 16,-4 16 19-16,-12 5-22 0,-7 10-23 16,-14 11-2-16,-22 21-37 0,-40 22-266 15,-40 26-66-15,-40 36-30 16,-38 36-42-16,58 14 39 0</inkml:trace>
  <inkml:trace contextRef="#ctx0" brushRef="#br1" timeOffset="-69720.79">30875 2034 251 0,'0'0'496'0,"0"0"-144"0,0 0-20 16,0 0-98-16,0 0-68 15,0 0-166-15,0 0-159 0,0 0 54 16,0 0 63-16,0-44 26 0,24 55 14 16,16 8 2-16,15 5 19 0,28 2-6 15,27 6 30-15,26-6-42 0,7-2 2 16,8-8 10-16,-9-6-2 0,-7-6-9 15,-1-4-1-15,4 0 25 0,-1 0 78 16,-3-7 42-16,-16 3 0 0,-10-4 10 16,-34 1-88-16,-16 3-16 0,-29 1 38 15,-17 3-31-15,-10 0-17 16,-2 0-42-16,-25 0-37 0,-34 14 37 16,-53 5 0-16,-49 16 0 0,-23-6-52 15,-11 12-100-15,9-7-7 0,13-7 23 16,-5-6-7-16,-2-6 10 0,9-4 9 15,9-4 59-15,11-7 34 0,21 0 31 16,21-11 16-16,28 1-13 0,31 5 36 16,19-9 13-16,19 7 62 0,4 3 65 15,6-3 51-15,2-3-61 0,12-6-62 16,29-1-62-16,40-4-29 0,64-2 7 16,57 5-1-16,26 5-5 0,7 7-17 15,-9 6 0-15,-32 0 1 0,-14 6 10 16,-19 0-7-16,-25 5-1 0,-32-4-3 15,-32-4-16-15,-35 1-23 16,-20-1-22-16,-9-3 61 0,-2 0 17 16,-14-3-17-16,-37-8-146 0,-48-9 59 15,-60-7 61-15,-27-1 13 0,-17-5 12 16,-1 4 1-16,10-3 0 0,-2 3 2 16,20 1 1-16,19 2 17 0,42 12 6 15,36 3 16-15,32 8-42 0,27 3-14 16,7 10-54-16,5 4-85 0,15 19-19 15,32 21-26-15,-1-7-284 0,73 32-496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23:07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3568 6361 2202 0,'0'0'19'0,"0"0"30"16,0 0 12-16,0 0-61 0,0 0-44 15,0 0-105-15,0 0-114 0,10-58 6 16,9 55 43-16,1 3 123 0,1 0 88 15,0 0 3-15,2 0 61 16,-1 3 206-16,3 1-10 0,2-4-50 16,6 7-41-16,19-4-53 0,6 2-26 15,22 2-19-15,7 0-23 0,10-3-3 16,-2-4-3-16,0-4 29 0,-4-11-7 16,-4 4 6-16,2-6-19 0,2-1-25 15,0-1 9-15,0-2-3 0,8 0 13 16,7 6 6-16,5-6 0 0,3 7 44 15,-5 9-37-15,1-2 8 0,6 7-34 16,2 0-28-16,8 8-1 0,6 3 0 16,-4 3 1-16,4 3-1 0,3-5 0 15,1 2 3-15,5 0 13 0,6-7-13 16,-5-3 17-16,3-4-19 16,4 0 1-16,6-7 10 0,-2 0-12 15,0 0 1-15,-2-4 19 0,2 3 8 16,-1 1 17-16,-3-4-10 0,-4 4-4 15,-2 4-9-15,-3 3-20 0,3 0 14 16,-5 0-2-16,-5 7-14 0,-3 0-2 16,2 3 1-16,3-5 1 0,-5 6 1 15,-2-1 2-15,-10-3 0 0,4-3 13 16,2-4-13-16,4 0 13 0,2-4-15 16,-2-6 12-16,-6-1-10 0,4 4-2 15,0-1-1-15,5-3 1 0,-3 1 15 16,-2 3 22-16,0 0-13 0,2 7-25 15,2 0 0-15,3 0-1 0,-1 7 0 16,0 0 1-16,3 0 3 16,-1 0 9-16,4 0 1 0,1-4-11 15,2-3-2-15,1 0 0 0,3 0 2 16,6 0 1-16,0-10 10 0,6 3-10 16,6-4-2-16,2-3 0 0,3 6 0 15,3-3-1-15,-3 1 0 0,6 3 0 16,-7-4 0-16,7 8-1 0,1-4 1 15,-1 5 0-15,2-2 2 0,-1 1-2 16,-1 3 1-16,-9 0-1 0,-1 7-1 16,-5 2-103-16,-4 12-44 0,-6 1-71 15,-9 10-95-15,-36-10-184 0,3 13-638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2:23:59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2656 3858 23 0,'0'0'163'0,"0"0"19"15,0 0-87-15,0 0-33 16,0 0 75-16,75 0 23 0,-61-7-20 0,5 0-29 16,3 0-23-16,1 0 16 15,2 4-16-15,4-4-20 0,8 1-3 16,11-1 0-16,18-3 0 0,21 0-3 16,14-1-20-16,17 1-12 0,0 4-14 15,-5 3 3-15,-5 3-6 0,-11 0-13 16,-6 3 2-16,-8 3 15 0,-7 1 5 15,-2 0 4-15,7 0-3 0,8-1 3 16,10-2-6-16,9-1 15 0,3-3 4 16,3-7 0-16,6 1 10 0,10-5 3 15,11-5 3-15,3 6 3 0,-5-1 20 16,-13 8-36-16,-6 3 16 16,-2 0 13-16,0 14 3 0,1 2-6 15,-5 5-7-15,-2 3-9 0,-3 2-26 16,7 5-10-16,8-1 0 0,15 3-13 15,3-5 23-15,9-2-7 0,12-5 7 16,17-7 6-16,13-3 0 0,5-10-10 16,11-1 1-16,2 0-1 0,8-5-6 15,-2-5-3-15,0-1-13 0,0 1-1 16,-2 3-1-16,-2 3-17 0,-4-3 0 16,-3 6-4-16,1-3 4 0,2 4-4 15,4 0 20-15,2 0 0 0,6-3 3 16,6 3 20-16,11-4 12 0,6-3 0 15,14 0-16-15,9-3-12 0,12 3 12 16,10-4 0-16,7 3-13 16,2-6 16-16,3 3-3 0,3 8-13 15,-4-1 10-15,-6 1-11 0,-13 3-1 16,-2 3-1-16,-9 4-2 0,-7 0-17 16,0 7 0-16,-9-2 6 0,-2-1-6 15,2 3 16-15,1 3 3 0,1-5 3 16,4 2 51-16,9 7-15 0,2-3-14 15,6 1-23-15,6 2 14 0,6-2 0 16,1-2 7-16,1 4-4 0,1-8 6 16,3-3-25-16,-1 1-9 0,-1-5-71 15,1-2-26-15,4-4 45 16,3 0-6-16,-7 0-16 0,-5 0 50 16,-14 10 17-16,-14 6-13 0,-22 16-157 15,-24 8-199-15,-70-4-443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42:18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13699 11183 1934 0,'0'0'233'0,"0"0"-233"0,0 0-74 15,0 0-37-15,0 0-19 0,64-26-156 16,-50 23-153-16,7-1 100 15,0-3 169-15,4 4 128 0,-5-4 42 16,3 7 20-16,-2-4 48 0,-3 4 102 16,-1 0 71-16,-5-3 23 0,5 3-4 15,-1 0-52-15,-3 0-59 0,7 0-32 16,-3 3-23-16,3 1-3 0,1-4 6 16,2 7-6-16,2 0-4 0,2-4-3 15,-1 4-13-15,5-3-13 0,-2-1-23 16,2-3-16-16,5 4-18 0,-5-3-1 15,2 3 0-15,0-1 3 0,-2 1 16 16,6-1-3-16,-2 1 6 0,0 3-5 16,0 0 8-16,-2-4 4 15,5 4 16-15,-3 0-10 0,4-2 10 16,0 2 23-16,-4 4 8 0,7-1 14 16,1 1 8-16,1 1-5 0,-3 2 8 15,2 3-9-15,1 1-42 0,-1 1-15 16,-4 6-16-16,3 1 9 0,-1 2 10 15,0-2 0-15,-3 9 0 0,-1-6-1 16,4 4-9-16,-1 6-28 0,-3-6 3 16,4 4-1-16,5 1 10 0,-5 2-12 15,4-3-2-15,1 1 0 0,-1 2 1 16,3-7 0-16,-3 7 1 16,1 2 0-16,-1-5 13 0,1 3-13 15,-1 4-2-15,-3 1-1 0,-1 2 2 16,-4 0 0-16,-2 0 0 0,-2 4-8 15,-2-1 9-15,-2 1 2 0,0 0 10 16,0-1-9-16,-2-3 13 0,0 0-16 16,4 0 0-16,0 2-16 0,0-5 16 15,4-4 14-15,-2 4-14 0,6-8 0 16,-1 10 0-16,-1-6 0 0,2 3-1 16,-2-3 0-16,-2 4 1 0,-1 7 2 15,-3-3 10-15,-5 3-12 0,-3 0 4 16,0-1-1-16,0 1 0 0,-5-1 23 15,3 1 5-15,-2-1-6 0,-1-2 10 16,3-1-17-16,4 0-18 0,-3-4 3 16,7 3 22-16,-2-3-6 15,4-3 0-15,2-3-7 0,-2 1 10 16,6-1 6-16,-1 0 0 0,1-2-3 16,-2-2-4-16,0 0-5 0,0-2-13 15,-2-1-1-15,2 5 10 0,-6-6-10 16,2-2 1-16,0 4 0 0,-2-1 0 15,2-3 0-15,0 0 0 0,4 1 0 16,-1-2-1-16,1-2-1 0,4-1 1 16,0 1-1-16,1-3 1 0,3-2-1 15,-2 2 1-15,-1-3-1 0,1-3 0 16,0 6 3-16,-1-7-2 0,-3 5 1 16,2-1 22-16,-4-1-7 15,0-1-3-15,0 2-2 0,1-5-11 16,-1 3 10-16,0-2-10 0,2-3 1 15,2-1 10-15,3-6 2 0,3 3 1 16,3-7-13-16,18 0 9 0,4-7-9 16,17-11 9-16,8-6-8 0,6-2-1 15,-1-2-1-15,-18 1 0 0,-3 0-1 16,-15 4 11-16,2-2 0 0,-4 3-11 16,2-3 2-16,0-1 0 0,2-5 0 15,3 1 15-15,-1-6-16 0,2-3 14 16,-2-1-14-16,-2-4-1 0,-2-3 0 15,3-3 11-15,-9-4-10 0,1 0 0 16,-7 10 10-16,-8 2-11 16,-9 9 2-16,-8 5 0 0,-1 9 0 15,1-5 9-15,6-6-10 0,0-7 1 16,9-5 9-16,7-5-10 0,-3 0 11 16,-5 4-12-16,3-5 1 0,-3 1-1 15,0 4 0-15,-3-10-1 0,1 6 0 16,2 0 0-16,0-3 1 0,1-4 0 15,-3 3 0-15,2-3 11 0,1 0 0 16,-1 0-12-16,-4 3 2 0,3 1 17 16,-3-1 12-16,4 4-7 0,-8 0-9 15,7 3 1-15,-5 2-13 0,2 2 0 16,0 0-1-16,0 0-1 16,0-2 0-16,5 6-1 0,-1-4-2 15,3 3-1-15,1-5-16 0,1 9 4 16,3 0 3-16,1-6 9 0,3 10 0 15,3-3-13-15,-4 3 13 0,0 3 0 16,1 1 1-16,-5 1 0 0,-3 5-10 16,-1 1 9-16,-5 4 0 0,-2 2 3 15,3 5 2-15,5-4-2 0,11 1-1 16,10 3-1-16,17 4 0 0,8-6 1 16,4 2-1-16,-6-7 1 0,-17 7 1 15,-4-7 0-15,-8 2 3 0,2-2 0 16,-4 0 9-16,-15 0 0 15,-5 7-11-15,-14 2 2 0,1-2-2 16,-2 3 0-16,6-6 2 0,4-1 10 16,0 4 2-16,6-5-12 0,-1 2 0 15,-5-4-3-15,2 0-1 0,-2 3-17 16,6-1-1-16,0-2 4 0,5 0-3 16,1 4-7-16,5-3-9 0,0-4 7 15,-1 0 2-15,5 3 23 0,-2-2 2 16,-1-1 3-16,-5-1 12 0,-1-1-2 15,1-6-1-15,-3 6 3 0,-4-9 1 16,-3 6-4-16,3-6-10 0,-4 2 1 16,-2-6 0-16,6 3-3 0,-4-3 0 15,5 3-12-15,3-5 9 16,1 3-13-16,3-2 4 0,1 1 12 16,-1-1 0-16,5 4 1 0,-3-6 2 15,-1 5 13-15,-3-5 2 0,-1 2-15 16,-5 3 9-16,-2-8 1 0,3 5-10 15,-7 0 9-15,2-2-11 0,0-2-1 16,0 2-1-16,2-1-11 0,5-4-10 16,13-4-2-16,12-6 5 0,11-8 1 15,15 0-4-15,2 1-27 0,-18 17 15 16,-17 5 7-16,-25 16 24 0,-14 5 3 16,-3 7 3-16,-1 0 9 0,-1-4 0 15,1-1 7-15,1-2 8 0,3 4 1 16,-7-1-15-16,1 2-13 15,-3 3-33-15,-1-5-32 0,5 4 3 16,5 0 22-16,10 4 12 0,10-1 10 16,19-3 15-16,17 4-10 0,12-3-43 15,12-4 1-15,-2-7 8 0,-8-1 22 16,-4-5 0-16,-9-8 22 0,7 1-9 16,2 1 12-16,-4-6 1 0,-3 9 1 15,-3-2 0-15,-5 5 1 0,-14 2 16 16,2 4-4-16,0 1 10 0,0-1-6 15,14 3-19-15,-20 3 0 0,-9 2-19 16,-11 2-96-16,-12 0-240 0,-7 4-317 16,10-14-616-16</inkml:trace>
  <inkml:trace contextRef="#ctx0" brushRef="#br0" timeOffset="4232.47">21792 12329 1418 0,'0'0'565'16,"0"0"-208"-16,0 0-82 0,0 0-150 15,0 0-44-15,0 0-56 0,0 0-12 16,0 0-12-16,0 0-1 0,6-54-67 16,-10 54-27-16,-3 0 14 0,-7 4 31 15,2 4 14-15,-9 6 35 0,-2 7 35 16,-2-2 17-16,-2 2-29 0,1 4-4 15,1-2 7-15,4 1-4 0,5-5 4 16,3 2-24-16,9-7 21 0,4-2 15 16,0-1 20-16,6-1 3 0,13-6 4 15,-1-1-5-15,7-3-2 0,2-3 12 16,2-4-18-16,6-7-20 0,-2 1-1 16,0-4-8-16,-2-4 2 0,-4 2 13 15,-2-2 10-15,-6-2-3 0,-5-1-1 16,-8-1 13-16,-4 6 0 0,-2-5-35 15,-8 12-20-15,-8-2-2 16,-5 7-19-16,-4 7 4 0,-2 3 15 16,-6 15 17-16,2 4-2 0,0 11-15 15,0 9-11-15,6 2-11 0,3 0 18 16,9 3-7-16,-1-4 10 0,8 1 1 16,3-6-13-16,3-5 0 0,0-8 13 15,7-10 28-15,3-1 67 0,4-10 9 16,7-4-19-16,2-14-35 0,2-2-3 15,2-8-19-15,6-6-15 16,-4-8 3-16,-3 1-15 0,1-3 1 16,-4-4-1-16,-6 3 0 0,-3 7 2 15,-10 1-3-15,-4 5-22 0,-2 13 20 16,-14 1 2-16,-7 14 22 0,-4 0 4 16,-2 10-1-16,-8 6-6 0,6 8-19 15,-6-1-15-15,8 5 3 0,0-2-20 16,6-1-41-16,9 1-112 0,1-5-52 15,9 3-75-15,4-8-143 0,2 1-240 16,27-3-770-16</inkml:trace>
  <inkml:trace contextRef="#ctx0" brushRef="#br0" timeOffset="4512.82">21657 12690 1190 0,'0'0'166'0,"0"0"-166"16,0 0-62-16,0 0-45 0,0 0-128 15,0 0-205-15,62-61-72 0</inkml:trace>
  <inkml:trace contextRef="#ctx0" brushRef="#br0" timeOffset="5181.43">21665 12633 7 0,'0'0'397'15,"0"0"-15"-15,0 0-50 0,0 0-39 16,0 0-58-16,0 0-57 0,0 0-91 16,0 0-87-16,0 0-42 0,0 0 16 15,-26-33 22-15,42 26-15 0,1-4 16 16,3 4-17-16,-3-3 4 0,2 6 3 16,1 1 13-16,-3-1 12 15,-7 3-9-15,5 1 43 0,-11-4 48 16,0 4 107-16,-4 0 77 0,0 0-61 15,-4 0-62-15,-5 0-30 0,-3 0-6 16,2 0 18-16,-3 0-2 0,3 0-21 16,-2 0-28-16,5 0-19 0,1 0-36 15,2 0-31-15,0 0-28 0,4 0-10 16,0 0 19-16,0 0 19 0,0 4 12 16,0-3 17-16,0 3 22 0,0 3-7 15,0 3-9-15,0 1 3 0,-2-1 22 16,-2 6 21-16,-5 1 14 0,-3 1-14 15,-3 1-5-15,-1 2-1 0,-5 3-9 16,-4-1-17-16,-6 5-8 16,0 5-10-16,-8 7-6 0,-8 14-4 15,-15 14-5-15,-15 23-4 0,-10 14-11 16,-10 13 0-16,-2 1 2 0,4-11-1 16,6-10 2-16,2-11-1 0,-4-2 9 15,-12 2-11-15,-9 4-1 0,-6 5 0 16,-8 2-3-16,-4 3-9 0,-8 7 12 15,-9 7 0-15,-8 2 1 0,-4 9 14 16,2 3 44-16,1 1-19 0,4 3-9 16,5-2-16-16,10 1 4 0,11 3-7 15,13-6-11-15,5-7-1 16,15-12-1-16,12 1-11 0,13-10-1 16,4-1-8-16,14-9-4 0,-3-4-3 15,5-5-24-15,-3-9 9 0,-5 2 8 16,-6-4 17-16,-7 6 17 0,-11-2 1 15,-5 2 12-15,-6 1 4 0,-2-4 12 16,-2-3-4-16,2-3 1 0,21-14 58 16,16-17 16-16,23-13-22 0,16-11 30 15,5-6-107-15,8 0-12 0,2-4-141 16,2 0-119-16,6 1 89 0,23-4 14 16,20-14-206-16,-1-2-437 0,31-33-1016 0</inkml:trace>
  <inkml:trace contextRef="#ctx0" brushRef="#br0" timeOffset="5980.59">21661 12605 2576 0,'0'0'450'16,"0"0"-239"-16,0 0-86 0,0 0-125 15,0 0-64-15,0 0 3 0,0 0-9 16,77-59 0-16,-54 52-26 0,-5 7 6 16,3 0 16-16,-5 0 22 0,-1 7 39 15,-9 1 11-15,-2 10 2 0,0 3 1 16,-4-2 61-16,0 9 28 0,0-2-10 15,0 9 13-15,7-6 3 0,-1 8-10 16,10-2 0-16,9 9-26 0,12 6-15 16,19 8-10-16,21 10 19 15,18 1-10-15,14 13 22 0,3-5 26 16,-5 2-23-16,-5-3-34 0,-9 6-35 16,2 6 1-16,-2 8 0 0,2 1-1 15,6 8 0-15,2 6 0 0,9 1 1 16,8 5-1-16,8-2 0 0,9 7-1 15,3-3 0-15,15-2-24 0,6 1-16 16,17 1-10-16,2-4 7 0,8 0-9 16,6 2-20-16,3 1 9 0,-3 1 36 15,5 0 25-15,-7-1-58 0,-4-4 23 16,-8 8 25-16,-13 0-6 0,-8 3-57 16,-6-8-1-16,-12 2-12 15,-9-4 21-15,-8 4 17 0,-8-8 25 16,-2-10 23-16,-3-10 1 0,1-11 1 15,0-19 0-15,-1-7-112 0,5-12-196 16,-29-16-280-16,12-15-801 0</inkml:trace>
  <inkml:trace contextRef="#ctx0" brushRef="#br0" timeOffset="11410.33">11756 7772 977 0,'0'0'192'0,"0"0"-192"0,0 0-23 16,0 0-205-16,0 0-39 0,0 0-209 16</inkml:trace>
  <inkml:trace contextRef="#ctx0" brushRef="#br0" timeOffset="11864.28">11448 7800 525 0,'0'0'606'0,"0"0"-248"16,0 0-214-16,0 0-18 0,0 0 33 16,0 0 72-16,0 0-14 0,76-47 2 15,-47 36-38-15,-4-3-46 16,10 4-42-16,-2-2-25 0,4 5-30 16,1 0-16-16,1 3-22 0,2 1 1 15,5-1-1-15,5 4 0 0,11 0-1 16,13 0 1-16,16 0 3 0,16 0 0 15,21-7 0-15,1 0 13 0,1 0-14 16,-4-1-1-16,-15 4-1 0,1 1-1 16,-2-1 1-16,7 1 0 0,-1 3-2 15,0 0 0-15,-2 0-11 0,-3 3 11 16,1 1 2-16,6-1-2 0,10 1 1 16,0-3 1-16,17-1 2 0,0 0 0 15,14 0 1-15,8-5 13 0,5 2-3 16,3-1-13-16,1 4 1 15,-6 0 21-15,-1 0 4 0,-6 7-24 16,-8 5-2-16,-2 2-1 0,-4 0-2 16,0 4-1-16,-2 1-15 0,-2-2-41 15,1-6-40-15,3 4 7 0,2-4-6 16,2-1 21-16,2-3 20 0,2-7 26 16,4 0 22-16,3 0 10 0,1-10 16 15,2-4 0-15,3-5 16 0,-5 1 52 16,1 1 19-16,-7-2-10 0,-8 8-23 15,-7 1-31-15,-11 10-39 0,-22 7-22 16,-30 10-35-16,-31 2-481 0,-23 6-1370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43:10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16469 14494 329 0,'0'0'509'16,"0"0"-89"-16,0 0-137 0,0 0-81 15,0 0-7-15,0 0 19 0,0 0-7 16,0 0-13-16,0 0-39 0,27-18-39 15,-25 10-26-15,-2 4-23 0,0-3-41 16,-2-3-26-16,-5 3-15 0,-3-4-11 16,-2 4 14-16,-3-5 12 0,-1 5 1 15,-5-3 18-15,0-4-17 0,-1 0 0 16,-1 1 1-16,-4-4 17 16,2 0-18-16,-2 1 11 0,-2-5-10 15,0 0-3-15,3 5 35 0,-8-5 4 16,8 4-14-16,-3 5-22 0,-2-2 10 15,2 0-13-15,-4 3 0 0,-2 3-16 16,3 4-6-16,-3-3 19 0,2 4-9 16,-2-1 12-16,2 4 3 0,0 0-3 15,4 0 0-15,0 0-13 0,2 0-6 16,5 0 0-16,-1 0-7 0,4 0-6 16,-2 7-16-16,3 0-4 0,-3 2 1 15,1 5 38-15,-1 7 13 16,0 1 16-16,3 6-16 0,-1 2-3 15,0 5 0-15,1-2-13 0,5 4 16 16,1 1 10-16,-2-5-8 0,7 4 1 16,7-37-3-16,-12 68-1 0,6-35-3 15,6 2-12-15,-2-2 14 0,2-2 2 16,0-1 0-16,8 3 2 0,-2 2 0 16,0-5 1-16,5 5 0 0,-3-2 0 15,0 3 20-15,5-4-21 0,-5 4 0 16,2 1 0-16,1-2 1 0,3 1-3 15,0-2 1-15,7 1-1 0,2-2 2 16,10-4 18-16,0 3-17 0,4-3 0 16,0-1 16-16,3-5-16 15,1 1-2-15,0-1 0 0,-3-2-1 16,-3-4-1-16,-2 3-1 0,0-3-2 16,-4-3 4-16,2 2 0 0,-2 1 16 15,0-3-12-15,2-7 8 0,2 7 1 16,4-9 0-16,8-1 9 0,-1-4-19 15,3 0-2-15,5-9 0 0,4-5 1 16,14-10 17-16,9-10 0 0,-7-2 10 16,-12 1 3-16,-17 5-3 0,-9 6-13 15,9-9-3-15,2-7-12 0,9-6 12 16,-8-1 0-16,-3 0 6 0,-8 0 6 16,-8 0 10-16,-4-4-9 0,-11-3-10 15,-12-14-13-15,-8-5 10 0,-19-16-11 16,-20-2 1-16,-13-10 16 15,-4 4 0-15,1 8-19 0,4 8 2 16,9 10 0-16,-2 1 0 0,9 16 11 16,4 9-13-16,5 12-19 0,10 6-3 15,-16-8-3-15,-17-5 12 0,-16-3-45 16,-20-1 4-16,0 20-10 0,2 10-6 16,-2 14-14-16,2 14 33 0,-8 12-23 15,0 16 6-15,-7 12 33 0,9 7 6 16,10 5 6-16,15 13-2 0,22 4-4 15,26 10-81-15,19 8-214 0,10-24-241 16,19 13-648-16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44:1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13812 7904 388 0,'-62'4'561'0,"27"-1"-408"0,-2 1-111 16,12-1-42-16,1-1-68 0,3 2-105 15,4-1-133-15,-34 1-216 0</inkml:trace>
  <inkml:trace contextRef="#ctx0" brushRef="#br0" timeOffset="598.99">13316 7847 629 0,'0'0'457'16,"0"0"-63"-16,0 0-46 0,0 0-86 15,0 0-41-15,0 0-63 0,0 0-61 16,0 0-48-16,0 0-24 0,0 0 4 15,-20-11 29-15,20 11 20 0,0 0 15 16,0 0 3-16,2 0 20 0,2 0-8 16,2 0-22-16,0 0-31 0,1 0-30 15,5 0-23-15,-2 0-2 0,7-3-13 16,1 3-6-16,3-4 0 0,2 4-9 16,4 0 8-16,0 0 17 0,-1 0-10 15,10 7 12-15,-5-3 1 16,4-1 3-16,2 4-1 0,8-3 14 15,13 3-4-15,13-4 17 0,20 3 57 16,14-3-13-16,19 1 6 0,4-4-3 16,-4 0 3-16,2 3 3 0,-10 0-16 15,4 1-15-15,8 3-26 0,0-4-6 16,0 1-4-16,5-1 7 0,3-3-20 16,7 0 11-16,-1 0-12 0,1 0 14 15,2-3-12-15,4-4-2 0,4 3 1 16,4 1 1-16,2-1-1 0,6 1-1 15,9 3 2-15,1 0 17 0,7 3 11 16,4 1-3-16,0 3 3 16,7 3-12-16,1-3 3 0,2 0-6 15,-1-1-4-15,-1 1 1 0,-4-4 2 16,-4 1 4-16,-2-1-1 0,-2-3 7 16,-4 0-6-16,-2 0-1 0,-7 4 1 15,3-4-16-15,-5 0 16 0,3 3-7 16,-3 1 4-16,5 2-14 0,-1 5-1 15,1 1-1-15,-3 2-1 0,-1 0-2 16,-7-3 0-16,-8 1-16 0,-13-2 17 16,-3 1-11-16,-7-4 11 0,-8-4 0 15,-10-3-10-15,-13 0 11 0,-21 0 0 16,-24 0 0-16,-14-3 1 0,-16-1 0 16,-3 1 0-16,-9 3-22 0,1 0-118 15,-3 0-180-15,-2 0-237 0,-32 10-887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44:23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28537 9258 212 0,'0'0'1277'0,"0"0"-977"16,0 0-83-16,0 0 39 16,0 0-87-16,-19-66-2 0,9 52-47 15,-1 0-24-15,1-4-6 0,-2-1-26 16,1 2-31-16,3-3-21 0,2-1-9 16,-2 4-3-16,3-6 2 0,-3 2-2 15,2 1-1-15,0-3-22 0,-5-2-15 16,-3 3-52-16,-9 1-97 0,-14-5 16 15,-17-2 16-15,-22-2 51 0,-23-5 49 16,-19 2 55-16,-4-4 0 0,2 3 16 16,10 0 85-16,11-2 80 0,0 1 19 15,4 2-10-15,0-7-20 16,4 5 6-16,2 2 34 0,0-7-64 16,4 5-41-16,-2 2-30 0,1-1-6 15,-3 3-9-15,-2 5-22 0,-4 1-7 16,-3 3-18-16,1 1-13 0,-6 0 0 15,-5 2-3-15,-5 1-19 0,-9 1 9 16,-2-2 10-16,-9-2 0 0,-1 3-10 16,-9-1 12-16,-5-2-2 0,-5-2 1 15,0 3 2-15,-13-5 1 0,3 6-1 16,-4-5 0-16,-5 1 3 0,5 2-3 16,-5-2 2-16,3 9 14 0,-3-3-16 15,-4 6 2-15,7-1 1 0,-9 9 0 16,0 3 10-16,-6 5-13 0,-2 9-1 15,-4 7-2-15,0 1-16 0,-7 13 3 16,-1 2-2-16,0 7-1 16,-1 6-19-16,1 1-35 0,10 3-18 15,6-4 2-15,4 8 13 0,10-4 10 16,7 0 15-16,6 4 19 0,8-1 29 16,5 1 1-16,1-1-1 0,13 4 0 15,4 0 3-15,2 9 10 0,6 2 50 16,1 6 10-16,3 2-22 0,2 8-7 15,5 8-16-15,0 8-6 0,-1 11-19 16,3 6-2-16,4 4-17 0,8 9 17 16,8-1-14-16,13 5 15 0,8 1-2 15,8-4-60-15,6 4-42 16,7-5-32-16,2 1 86 0,4-6 33 16,1 3 18-16,3-4 1 0,5 1-1 15,1-2 0-15,-2-1 0 0,2-1 9 16,2 3 77-16,-1 1-9 0,1 1 6 15,-2 7-17-15,4-3-21 0,1 9 18 16,5-2-19-16,5 7-19 0,6 1-2 16,4 4-11-16,6 6-11 0,13-4 1 15,7 0 0-15,7 0 1 0,7-3-3 16,1-4 0-16,5-6-32 0,1-3-28 16,3-8 3-16,-5-2 16 0,3-7 15 15,-1-7 23-15,-1-5-9 16,3-3 8-16,5-13 2 0,6-3 0 15,10-13 2-15,13-5 0 0,14-5 0 16,13-7 13-16,10-3 3 0,10-8-4 16,8 1 1-16,9-4-10 0,12-3 16 15,5-4 0-15,11 2-16 0,-1-9 13 16,8 0-16-16,2-9 2 0,0 6 0 16,0-6 2-16,-2 3-1 0,2-6-1 15,-2-4 1-15,-3-1-2 0,1-6 0 16,-2 1 1-16,-2-4-2 0,-3 0 0 15,3 0 0-15,2-7-16 0,4 0-18 16,-2 0-11-16,2-7 4 0,-1-4 9 16,-1-3 29-16,2 4 2 0,-2-3 1 15,-2 0 3-15,0 2-1 0,-7-3 17 16,3-2-15-16,-7-1 15 16,1 0-7-16,-7-3 7 0,-2-4 32 15,0 0-38-15,-2-3 25 0,0-6-26 16,1-5 7-16,-1 1-6 0,4-3-13 15,2-3 0-15,-2-3 0 0,9-1-3 16,-1-4-13-16,3-3 0 0,2 0-22 16,-3-3-41-16,-1-1-13 0,-3 2 31 15,-6-8 27-15,-4 3 21 0,-8-7 13 16,4 0 3-16,-8-5 19 0,-4-9 4 16,-3-2 2-16,-2-7 10 0,-1-8 13 15,-1-2 28-15,-2-4 7 16,-3-7-7-16,-3-1-7 0,4-9 1 0,0-7-20 15,2 5-12-15,-3-5-18 16,-7 3-23-16,-13 6-13 0,-12 1-12 16,-8-3-3-16,-4 0-57 0,-9 2-79 15,-9-6 3-15,-5-8 2 0,-15-6 19 16,-14-4-1-16,-10-8 71 0,-15-3 60 16,-14-11 10-16,-17-7 39 0,-12-3 50 15,-10-9 74-15,-19-1 12 0,-7-10-17 16,-5 1-19-16,-7-6-13 0,-4 3-19 15,-4 6-25-15,-10 5-4 0,-15 13-16 16,-14 12-37-16,-21 15-25 0,-22 16-12 16,-22 20-32-16,-28 13-9 0,-27 12-129 15,-27 13-139-15,-25 12-169 16,68 14-507-16,-55-4-772 0</inkml:trace>
  <inkml:trace contextRef="#ctx0" brushRef="#br0" timeOffset="100418.71">26639 12045 1922 0,'0'0'305'15,"0"0"-92"-15,0 0-93 0,0 0-14 16,0 0-61-16,0 0 13 0,0 0-3 16,0 0 64-16,0 0 48 0,-12-21-20 15,12 21-33-15,0 0-21 0,0 0-1 16,0 0 25-16,0 0 50 0,0 0-1 16,-2 0-8-16,-1-3-9 0,1 3-19 15,-4-2-18-15,2-2-14 16,-2 1-18-16,-4-1-21 0,3-3-4 15,-3 0 0-15,0-3-6 0,1 3-12 16,-1 3-16-16,4-3-18 0,2 2-1 16,-3 2-2-16,5-1-2 0,-2 1-1 15,2-1-12-15,2 4 0 0,0-3-4 16,0 3-14-16,0 0-7 0,-2 0 0 16,0 0-3-16,-4 0 3 0,0 3 15 15,-7 1 10-15,-1 3 15 0,-1 0 3 16,-1 1 9-16,-3 3-8 0,1 3-4 15,5 0-2-15,1-2-19 0,6 2 11 16,6 3 10-16,0-3 15 0,8-5 7 16,10 2-1-16,5 3-2 15,2-4-1-15,8-7-3 0,0 1 1 16,4-4 5-16,-4 0-5 0,5-4-4 16,-7-6 9-16,-7 0 7 0,-1-4 21 15,-4 5-3-15,-11-9-19 0,-6 1-27 16,-2 3-11-16,-8-2-4 0,-9-5-10 15,-3 4 7-15,-3 5 15 0,-2-6-13 16,-4 4 1-16,6 7-3 0,-3 0-7 16,5 2 4-16,0 2-1 0,5-1-5 15,3 4-7-15,-1 0 0 0,8 4 24 16,-1 4 10-16,3 3 25 0,2 6-10 16,2 1-13-16,0 1 0 0,2 9 1 15,7-2-1-15,-1 2-1 16,6-5 0-16,1 5-1 0,-3-9 19 15,5 2 8-15,-3-7 10 0,1-4 18 16,-1-6 6-16,-1-4 0 0,1 0-6 16,-2-11-9-16,1-3-16 0,-1-7-17 15,3 2-1-15,-3-9-12 0,-2 2-1 16,-1-5-1-16,1 4 2 0,-6-4-2 16,2 8 1-16,-4-1 0 0,-2 8-18 15,0 2-11-15,-6 7-19 0,-4 7 10 16,-5 0 39-16,-5 7 11 0,-3 11-11 15,-2-3-3-15,0 10-16 0,-2 1 4 16,3 2 3-16,1-2-3 0,2 2-1 16,5-5 4-16,7 5 9 15,3-9 3-15,4-5 2 0,2 0 41 16,8-7 6-16,1-4 0 0,11-3-7 16,1 0-5-16,4-10-19 0,0-4-15 15,6-2 0-15,0-8-3 0,-2-1-18 16,-7 2-13-16,1-4 16 0,-6 4 3 15,-11-2-12-15,-6 10-31 0,-8-3-28 16,-21 11 22-16,-6 4 61 0,-1 3 13 16,-3 10 6-16,2 4-17 0,-7 5-2 15,1 6-3-15,8-2-19 0,2 1 7 16,6 2 3-16,8-1 9 0,11-5 3 16,4-4 29-16,4 2 20 0,12-8 3 15,7-3 0-15,8-3-9 16,6-4-16-16,2 0-12 0,8-11-12 15,1-3 0-15,-1-3 13 0,-1 1-13 16,-5-5 18-16,-10 0-18 0,-7 2 25 16,-9-5-25-16,-11 8-3 0,-2-2-28 15,-17 1 7-15,-8 6 21 0,-6 4 12 16,-4 6-10-16,-2 1-2 0,-3 0-15 16,7 1-13-16,0 10 4 0,8-4 3 15,4 7-7-15,7 0 1 0,8-5 5 16,3 1 8-16,5 0 14 0,13 1 15 15,5-1-2-15,7-3-13 0,6-1-1 16,6-3-48-16,3 1-22 16,1-4 4-16,-6 0 9 0,2 0 15 15,-8 0 34-15,-6-7 9 0,-10 5 37 16,-11-2-37-16,-2-3-46 0,-17 4-12 16,-8-1 12-16,-6 1 9 0,-6 3-53 15,-4 0-117-15,-5 0-194 0,15 3-362 16,-23 4-999-16</inkml:trace>
  <inkml:trace contextRef="#ctx0" brushRef="#br0" timeOffset="107681.15">23640 11911 365 0,'0'0'261'16,"0"0"-98"-16,0 0-78 0,0 0-85 15,0 0-36-15,0 0 24 0,0 0 12 16,0 0 0-16,0 0-20 0,0 0-6 15,0 0 0-15,55 0-6 0,-42 0-66 16,-5 0-49-16,4 1 13 0,-1-1 37 16,-5 0 97-16,6 0 19 15,-5 0 27-15,3 0 52 0,-6 0 55 16,-2 0 36-16,2 0-36 0,-4 0-29 16,0-1-26-16,-4 1-23 0,-2-4-7 15,-4 1-16-15,1 3-13 0,-3-4-9 16,2 4-30-16,-5-3 0 0,5 3-26 15,-3 0-4-15,7 0 11 0,-2 0-7 16,0 0 9-16,6 0 1 0,-3 0 3 16,3 3-3-16,0-3 3 0,0 4-7 15,-4-1 4-15,0 1 14 16,2 1 2-16,-9 2 0 0,7 7 71 16,-10-4-9-16,3 1-23 0,-3 1 7 15,1-2-14-15,3 4 4 0,-1-3-34 16,7-1-2-16,0-4 3 0,4 4 6 15,2-6 34-15,0 6 9 0,6-7 23 16,2 4 9-16,9-3 1 0,-3-1-8 16,-1-3 5-16,5 0 8 0,-1 0-18 15,-5 0-20-15,3 0-4 0,-7-3 7 16,4-4-6-16,-7 3-10 0,-1-3-20 16,-4 1-19-16,0 2 0 0,0-3-29 15,-4 2 6-15,-1-6 1 0,-7 4 9 16,4 0 0-16,-7-3 0 0,7 3 13 15,-6 0 0-15,7 2-3 0,-3 1-39 16,2 1 9-16,4-1 33 16,0 4 1-16,-1 0 22 0,3 0 16 15,-4 4 0-15,4 3-14 0,0-2-2 16,0 2-21-16,-2 0 0 0,2 7 11 16,0-4-12-16,0 1 1 0,-3-2-1 15,3-2 11-15,2 3-11 0,0-3 1 16,0 0 14-16,9-4 10 0,-3 4-10 15,2-3-13-15,7-4-3 0,1 2-13 16,-1-2-19-16,5 0-20 0,1 0 0 16,0-2 17-16,1-5 19 0,-1 3 16 15,-2-3 0-15,-7-3 32 16,0 0-9-16,-3 6 2 0,-3-6-12 0,-4 4-13 16,-2-4-13-16,-6 3 1 15,0 0 8-15,-3 0-8 0,-5 0 12 16,1 7 13-16,-1-4 7 0,-5 1-1 15,3 3-17-15,3 0-2 0,-3 0-1 16,8 0 1-16,-5 0 0 0,7 3-1 16,0 4-12-16,-2 4 11 0,3-1 0 15,5 1 1-15,0 1 1 0,0-1 16 16,0 2-4-16,0 1-12 0,2-3-13 16,3-2 11-16,3-2 2 0,-4 0 1 15,0 0 35-15,2-4-24 0,5-3 50 16,-5 0-27-16,6 0-2 15,-3-7-11-15,-3 0 1 0,6-3-4 16,-6 1-3-16,5-2-15 0,-5-3-1 16,0-3-25-16,-6 7 9 0,2-3-10 15,-2 3-10-15,-2-4-15 0,-2 7-37 16,-11 7 14-16,3 0 74 0,-7 0 13 16,-1 3 32-16,-5 11 7 0,0-3-7 15,-2 3-22-15,-2-2-20 0,2 5-1 16,5 1 0-16,3-6 11 0,5-1-13 15,-1-1-14-15,9 1 14 0,2-5 26 16,0-2 19-16,4 3 7 0,10-7-7 16,2 2-22-16,5-2-23 0,6 0-82 15,2 0-63-15,1-6-33 0,3-1 6 16,-2 1 26-16,-4-1 52 16,-2-7 42-16,-3 3 33 0,-7 2 19 15,-5-5 2-15,2 4 15 0,-8-4-4 16,-2 2 3-16,-8 1 42 0,1 1 33 15,-7-4-3-15,-1 7-23 0,5 0 6 16,-5 3-6-16,1 3 3 0,6-3-40 16,-3 4-28-16,7 0-23 0,2 5-6 15,2 2 29-15,2 0 0 0,0 4 3 16,6 3 13-16,0-4 4 0,9 3-20 16,-5-3-65-16,4 0-13 0,1 1-19 15,-3-4-23-15,3 0 13 0,-5-5 23 16,2 1 84-16,-5-3 22 0,-3 0 43 15,2-3-26-15,-4-6-10 16,-2-2-3-16,0-3 26 0,0 1 23 16,-8-7-4-16,4 3-9 0,2-1-10 15,-3 3-10-15,-1-3 16 0,-2 4 3 16,4 11-61-16,-2-1-9 0,-7 4-24 16,3 7 33-16,-7 11-1 0,3 4 1 15,-1 6 2-15,-3 6-2 0,-3 0-6 16,3 3-13-16,3 0-33 0,-1-2-13 15,-1-2 0-15,7-4 4 0,-1-4-11 16,7-4 20-16,4-6 52 0,0-4 43 16,13-4 15-16,1-7-26 0,9-4-12 15,2-6-7-15,8-2 0 0,-2-6 0 16,4-3-11-16,-4 2 14 16,-4-5 3-16,-2-2 4 0,-3 1 35 15,-5 4 81-15,-3-1-74 0,-10 1-49 16,-4 10 13-16,-2-1-9 0,-10 1-20 15,-3 8-13-15,-5-1 13 0,-3 4 2 16,0 0 1-16,-1 0 0 0,-3 4-3 16,4 3 0-16,4-4-2 0,1 4 0 15,1-1 2-15,7-3 2 0,-1 1-2 16,5-4 0-16,4 3-29 0,0 1-6 16,2-4 9-16,0 7 25 0,2-7-1 15,2 3-34-15,3 4-48 16,3-3-29-16,-4-1-33 0,2 4-33 15,3-4-6-15,-5 3-10 0,6-3 39 16,-5 1 123-16,-3-4 33 0,2 0 72 16,2-4 3-16,-4-1 16 0,0-6 55 15,-2 1 20-15,3-11-20 0,1 9-29 16,-2-9-20-16,0 0-49 0,-2 2-6 16,2-2-9-16,-2 0-17 0,5 9-16 15,-7-2-15-15,0 0-14 0,0 7-39 16,-9 7 23-16,3 0 28 0,-8 0-18 15,-1 3 31-15,1 11 2 0,-9-3 2 16,4 4-1-16,1-1-18 16,3 4 19-16,-1-1-1 0,5-1-1 15,-1-2-15-15,8-4 17 0,2 1 3 16,2-4 61-16,2-5 11 0,6-2-23 16,9 0-23-16,1-2-16 0,5-5-12 15,0-4-1-15,4 1-65 0,-3-4-65 16,-1 2-80-16,0-2-109 0,-11 0-328 15</inkml:trace>
  <inkml:trace contextRef="#ctx0" brushRef="#br0" timeOffset="113299.88">23621 15204 108 0,'0'0'557'16,"0"0"-263"-16,0 0-236 0,0 0-57 16,0 0 29-16,0 0 5 0,0 0-35 15,0 0-27-15,0 0-57 0,-19-4-138 16,19 1-58-16,2 3-89 0</inkml:trace>
  <inkml:trace contextRef="#ctx0" brushRef="#br0" timeOffset="114985.23">23621 15204 72 0,'54'-65'492'0,"-54"62"-110"0,0-4-73 16,0 0-52-16,-2 0-58 0,0 1-56 16,2-4-43-16,-7-1-25 0,3-2-17 15,-4 2-16-15,2 2-3 0,-2-1-39 16,-3 3-26-16,5 3-3 0,-6 4-16 15,3 0-14-15,-3 0 4 0,4 11 26 16,-3-1 26-16,-1-1 1 16,4 5-11-16,-5 0 10 0,5 0 0 15,-2 2 2-15,3-2-18 0,1 0 19 16,4-2-17-16,-4 2 14 0,6-4 0 16,0 4-10-16,0 2 11 0,4-2-9 15,2 3 11-15,-2-3 49 0,3 2 16 16,5 1 6-16,-4-3-3 0,7 2 10 15,-3-6 13-15,5 1 19 0,3-4 25 16,-1-4 14-16,2-3-23 0,1 0-43 16,-1-7-35-16,0-7-12 0,-5 2-7 15,3-5-4-15,-3-4-9 0,-7 5-16 16,3-5 0-16,-6 0-41 16,-6-1 2-16,0 1 1 0,0 3 9 15,-6 3-7-15,-8-3-2 0,3 4 18 16,-7 5 7-16,-3-1 1 0,0 3-5 15,-3 3-2-15,-1 4-3 0,2 0 2 16,-2 0 4-16,2 4-6 0,1-1 5 16,-1 4 1-16,4 2 0 0,-1 2 15 15,1-1-12-15,7 4 0 0,-3 0-3 16,5 2 13-16,-3 1 0 0,7-3-10 16,-2 5-3-16,6-1 5 0,2-4 11 15,6 1 19-15,4-1 10 16,11-3-6-16,4-4-1 0,4-4 1 15,10-3-23-15,0 0-16 0,5 0-13 16,-1-3 26-16,1-8 3 0,-5 1 2 16,2-4-2-16,-4 2-29 0,-5-6-23 15,-10 1-9-15,-1 1 2 0,-5-1-18 16,-9-1-79-16,-7 3 30 0,-4-3 64 16,-15 4 34-16,-4-2 28 0,-14 2 42 15,-13 4 29-15,3 7 14 0,-3-1-4 16,5 4 6-16,3 4 27 0,-3 6-1 15,-3 0-52-15,5 10-61 0,10-3-20 16,2 6-9-16,12 5-7 0,11 1 21 16,8 3 15-16,2-3 3 15,17 3 0-15,5 1-3 0,5-5-16 0,11-2-6 16,-1-5 22-16,2-5 27 16,-1-6 40-16,3-3 56 0,-2-7 9 15,-1 0-13-15,-7-10-3 0,2-4-27 16,-6-6-15-16,-6-1-23 0,-3-5-19 15,-1-2-10-15,-9 2-22 0,0-9-23 16,-5 6-19-16,-5-8-34 0,-2 6 5 16,-11-2 30-16,-1 5 5 0,-11 1 36 15,-12 3 10-15,-11 8 64 0,-14 13 2 16,-2 6-2-16,10 13-20 0,13 5-19 16,8 5 0-16,-4 6-16 0,-5 4-19 15,1 8-3-15,8 1-13 0,4-1 0 16,8 3 16-16,5-4-1 15,5-6 2-15,3 1-1 0,8-8 3 16,0-2 0-16,0-5 9 0,2-6-9 16,11-3 28-16,-1-5 14 0,9-2-16 15,12-7-29-15,12 0-23 0,13-7-50 16,4-5-26-16,-10-6-12 0,-9-3 8 16,-6 6-9-16,5-10-20 0,3-1-19 15,1-5-20-15,-9 4 64 0,-4 3 107 16,-10 3 66-16,-15 5-17 0,-8 6-49 15,-4 6 0-15,-17 1 72 0,-6 3 16 16,-10 0-11-16,0 7-6 0,-9-4-10 16,-3 4-10-16,1 0-3 0,1-1-9 15,3 1-14-15,7-4-15 16,2 0-10-16,8 4-42 0,6 0-28 16,7 0-27-16,10 0 56 0,4 9 28 15,12-2 13-15,5 7 1 0,10 2-1 16,4 1-81-16,8-1 4 0,-2 1 48 15,9 1 29-15,-3-10 32 0,2-1-9 16,-3-3 3-16,-3-4 12 0,-8-4 65 16,0-3 58-16,-8-10 15 0,-7-1-39 15,-1-6-3-15,-9-2-61 0,2-6-34 16,-6-4-38-16,-2-3-1 0,0-4 0 16,-8-5-19-16,0 0-25 15,-5 0-13-15,1-2 3 0,-4 3 22 0,-3 0 9 16,-2 5 12-16,-2 5 11 15,-1 6 0-15,-1 8-18 0,0 5-11 16,-2 11-3-16,0 0 30 0,-4 14 2 16,7 6-19-16,-1 4 3 0,4 6 12 15,2 3-21-15,7 2 9 0,0 1 13 16,5-1-20-16,5-2-2 0,2-3-4 16,0-2 27-16,2-5 2 0,3-6 15 15,7-3 23-15,-2-4 1 0,9-4-8 16,4-3-11-16,-1-3-10 0,7-5-10 15,6-6-22-15,-1 1 3 16,3-7-13-16,-2-6 6 0,0 5-6 16,-8-2-22-16,2 0-23 0,-13-1 35 15,-1 4 39-15,-11 1-39 0,-4 9-19 16,-4-3 9-16,-15 6 49 0,-3 1 3 16,-12-1 26-16,-5 4 3 0,-2 0 6 15,-5 0 14-15,1 4 21 0,1-1-3 16,3 1-27-16,10-1-40 0,2 1-58 15,8-1-25-15,5 4 12 0,12 7 42 16,4-5 27-16,4 8 1 0,15-3-12 16,3 9-74-16,5-6 0 0,10 4 6 15,-1-5 27-15,5-2 54 0,4-4 32 16,-5-6 45-16,-1-1 27 0,-4-3 2 16,-10-7 13-16,-2-3 3 15,-5-4-26-15,-5-5-58 0,-11-2-16 16,-2-3-18-16,-9-3 18 0,-1 1-22 15,-11-2-16-15,-3-1-16 0,-5 1-22 16,-4 5-4-16,-7 6 10 0,3 3-7 16,-2 10-18-16,-5 4-63 0,-1 25-231 15,14 1-399-15,0 42-859 0</inkml:trace>
  <inkml:trace contextRef="#ctx0" brushRef="#br0" timeOffset="123402.48">23677 14984 613 0,'0'0'0'16,"0"0"-88"-16,0 0 29 0,0 0-39 15,0 0-94-15</inkml:trace>
  <inkml:trace contextRef="#ctx0" brushRef="#br0" timeOffset="124059.86">23764 14937 78 0,'0'0'398'16,"0"0"150"-16,0 0-115 0,-2 0-196 15,2-4-68-15,-7 1-29 0,3-1-33 16,-4-3-29-16,2 0 3 0,-3 0 6 16,-3-1-3-16,4-3-29 0,-5 4-6 15,5-3-27-15,-6-4 0 0,5 3-22 16,-3 3-4-16,2 1-31 0,-3 0-17 15,1 3-12-15,-5 4-24 0,-3 4 17 16,-3 10 71-16,-10 8 26 0,-11 18 32 16,-9 14-16-16,-1 18-42 15,-4 13 0-15,6 6-16 0,9-14 16 16,14-16 1-16,6-17 2 0,9-20 10 16,6-1-10-16,-5-2-2 0,5-1-1 15,0 7-23-15,-3 1 4 0,9 1 19 16,2-4 51-16,8-6-18 0,19-2 2 15,15-3-28-15,20-3-7 0,27-11-71 16,12-11 12-16,4-13 33 0,-12-2 23 16,-20 5-29-16,-28 0-56 0,-20 5-6 15,-4 2 33-15,-7-3 32 0,7-6 29 16,-1-1 35-16,-3-3 11 0,-5-11-1 16,-10 5-42-16,-6-4 49 15,-10 6-29-15,-15-2-20 0,-2 3-2 16,-10-1 2-16,-5 5 30 0,1 1 9 15,-5 4-23-15,2 9-19 0,3-2-9 16,2 11-40-16,1 3-6 0,3 0 6 16,6 13 10-16,0 7 10 0,4 4-29 15,6 6-33-15,0 5-6 0,5 5 6 16,5 0-7-16,1 0-16 0,10 2 20 16,2 1 3-16,0-6 3 0,12-6 13 15,3-4 75-15,8-6 46 0,8-9 58 16,4-9 94-16,18-3-48 0,16-19-56 15,11-9-13-15,13-12-6 0,-8 3-20 16,-19 6-22-16,-20 8-30 16,-24 6-3-16,1 3 0 0,0-2-88 15,-2-1 5-15,-3-4 83 0,-8-2 0 16,-14 6-10-16,-33 3 10 0,-35 14 94 16,-40 3 4-16,-30 22 2 0,-9 4-38 15,14-1-27-15,38-2-18 0,37-5-17 16,31-7-17-16,16-1-38 0,11-7-409 15,4 19-1243-15</inkml:trace>
  <inkml:trace contextRef="#ctx0" brushRef="#br0" timeOffset="134455.42">14092 11973 235 0,'0'0'0'0,"0"0"-222"0</inkml:trace>
  <inkml:trace contextRef="#ctx0" brushRef="#br0" timeOffset="146054.38">13930 12123 1372 0,'0'0'498'0,"0"0"-274"16,0 0-121-16,0 0-60 0,0 0 15 15,0 0 10-15,0 0-16 0,69-41-1 16,-55 32 11-16,-4-2 2 0,5 4 17 16,-5-3-1-16,3 3-31 0,-3 0-49 15,8 4-16-15,-1-4-10 16,10 1 13-16,12-1-10 0,0 0 22 16,15 0 1-16,-4 0 13 0,-7 0-11 15,5 0 2-15,-7 0 18 0,7-1-3 16,1-6 4-16,-1 0 9 0,-5 3 0 15,-4-4 0-15,-10 4 74 0,-4-6 22 16,-8 6-3-16,-3 3-20 0,-10-3-41 16,-4 1-55-16,-16-1-9 0,-9 4-54 15,-23-3 3-15,-24 5 23 0,-31 1 12 16,-21 4 16-16,-9 0 0 0,3 4 13 16,8-4 12-16,19 0 26 0,22 0 16 15,21 0 12-15,21 0 0 16,18 0 10-16,9 0 2 0,0 0-12 15,3 0-70-15,-3 0-9 0,8 0-113 16,0 0-13-16,8 0 62 0,10 0 64 16,13 0 14-16,14 0 2 0,19 0 0 15,25 0 3-15,27 0-7 0,16-4 1 16,6-3 0-16,3 4 9 0,-5-4 3 16,-6 3-6-16,4-3-6 0,3 4-12 15,-7-1-1-15,-2 4 0 0,-17-3-1 16,-14-1 1-16,-24 4 0 0,-24 0 0 15,-18 0-10-15,-19 0 8 0,-2 0-23 16,-6 0 25-16,-4 0 0 16,-21 4 18-16,-26-1-18 0,-44 8-22 15,-56 6 19-15,-42 2 3 0,-9 2 12 16,3 0 4-16,24-9-14 0,32-1 11 16,17-1-1-16,35-6 7 0,35-1 28 15,23-3 57-15,23 0-35 0,6 0-69 16,-2 4-3-16,3-4-123 0,3 0-6 15,13 3 84-15,12 1 48 0,20-1 22 16,23 1-3-16,17-4-3 0,12 0-15 16,-4 0 1-16,-4-4-2 0,-14 1 2 15,-7-4 1-15,0 3 0 0,0 1 13 16,-8-4-14-16,-12 3 1 0,-9 1 0 16,-12-1 10-16,-4 4-11 15,-5-3 1-15,3 3 10 0,0-4 6 16,-7 1 44-16,3 1 40 0,-17-1-103 15,-21-4 0-15,-33 3-59 0,-37 1 11 16,-43-1 17-16,-38 8 28 0,-12 3 0 16,7 5-10-16,15-2 10 0,32 4 3 15,37-3 13-15,29-4 53 0,31-4 40 16,16 1-45-16,11-4-61 0,4 1-67 16,0 3-62-16,4 3 25 0,23-4 104 15,24 4 13-15,45-3 22 0,40-4-35 16,35-11-16-16,3-3-47 0,-11-1 12 15,-16-3 10-15,-27 4 10 16,-5 6 15-16,-7-3 13 0,-13 4 1 16,-21 0 2-16,-20 4 0 0,-13-1 0 15,-18 4 0-15,-5 0 19 0,-5 0 6 16,1 0 13-16,-4 0 56 0,-6-3 39 16,-10-1-115-16,-31 1-18 0,-36-4-43 15,-46 5 2-15,-41 2 6 0,-16 0-148 16,1 12-198-16,44-5-416 0,7-3-1047 0</inkml:trace>
  <inkml:trace contextRef="#ctx0" brushRef="#br0" timeOffset="152789.16">7758 12110 1778 0,'0'0'493'0,"0"0"-247"0,0 0-182 15,0 0-64-15,0 0-55 0,0 0-3 16,0 0 19-16,62-4 20 0,-19 4 16 16,23 4 2-16,15 2 1 0,22 1 0 15,17 2 0-15,2-2 1 0,-2 4 1 16,0-8 40-16,-4 1 48 15,10-4 49-15,8 0-65 0,3 0 3 16,7-7 1-16,5-4-24 0,2 4-15 16,-2-2-23-16,2-1-3 0,-11-4-12 15,-3 0 11-15,-3 7-11 0,1-2 1 16,-3 2-1-16,-4 0 1 0,0 4 36 16,2 3 10-16,-3 3-6 0,1 8-17 15,4-2-6-15,-2 1 4 0,-6 8-22 16,0-1 12-16,-10-1-10 0,-11-2 0 15,-8 0-3-15,-10 0 19 0,-21-9-18 16,-16 2 1-16,-13-7 14 0,-21 3-3 16,-1-3-11-16,-7 0 1 0,6 4 10 15,-7-4 6-15,-3 0 19 0,-7 0-8 16,-21-7-30-16,-34-5-95 0,-29-9-4 16,-48-4 60-16,-38-1 27 15,-18 2 11-15,-5 8-3 0,0 5 1 16,18 1-13-16,-2 6 14 0,-2 1-1 15,4 0 2-15,4-1-1 0,5 4 0 16,-1 0 0-16,7 4 0 0,6 2 1 16,1 1 0-16,10 0 1 0,5 0 0 15,7 0-2-15,7 2 1 0,10-2-1 16,7 0 1-16,15 0 0 0,22 0 1 16,22-3 0-16,17-4 3 0,20 3-1 15,-1-3 0-15,5 3 1 0,0-3 17 16,1 0 12-16,-1 0-32 15,4 0-30-15,8 0-47 0,4 0-6 16,12 0 28-16,19-3 23 0,21-4 13 16,29-3 3-16,33 3 16 0,41 0 32 15,21 3 29-15,20 4-4 0,13 0 1 16,0 0 6-16,17 4-29 0,9-1-22 16,1 8-11-16,-4-4-2 0,-15 0-40 15,-14-4-79-15,-21-3 4 0,-19-3 15 16,-16-4 20-16,-19-7 38 0,-14 0 42 15,-17 1 11-15,-24-1 1 0,-19 4 34 16,-21 3 69-16,-16 7 7 0,-3-3-19 16,-1 3-30-16,-5-4-73 0,5 4-35 15,-7 0-21-15,3 0 56 0,-13 7 38 16,-23 0 20-16,-21 10-20 16,-26 3-6-16,-44-6-6 0,-39 7-26 15,-26-11 0-15,-22-3 12 0,-12-2-10 16,2-5 2-16,-14 0-3 0,-9 0-1 15,1-3-71-15,3 1 7 0,1-5 10 16,6 3 9-16,8-2 23 0,8 2-1 16,6-3 11-16,7-3 10 0,4 3 2 15,4 3 2-15,4-1-1 0,6-2 11 16,15 0-8-16,21-4 15 0,40-2 16 16,36 6 20-16,25-2 8 0,25 2 30 15,5 3 15-15,5-6-108 16,12-1-16-16,38 1-175 0,49-2 73 15,62-2 66-15,33 0-28 0,15 0-26 16,-7 10-6-16,-12-3-4 0,-6 7-39 16,2 0 3-16,-6 0 41 0,8 0 69 15,6-1 40-15,13 1 2 0,16-7 97 16,12 3 72-16,15 1-37 0,4 3-48 16,-4 0-58-16,-8 0-26 0,-13 3-7 15,-18 9-196-15,-58-1-244 0,-4 3-836 0</inkml:trace>
  <inkml:trace contextRef="#ctx0" brushRef="#br0" timeOffset="158776.26">4333 12373 453 0,'-71'17'463'15,"55"-17"-267"-15,-1-3-170 0,3-4-7 16,6 7 92-16,-7-4-13 0,5 1-20 16,-5-4-20-16,5 3-6 0,0 4 10 15,8-3 0-15,0 3 0 0,-1 0-7 16,3 0 17-16,0 0 38 0,0 0 16 15,0 0-22-15,0 3-42 0,0-3-17 16,0 4 7-16,5-4 29 0,1 3 28 16,10-3-15-16,7 0-13 0,14 0-17 15,17-3-6-15,29-4 6 16,18-4 16-16,19 8-6 0,-4-1-13 16,-15 4-29-16,-8 7-19 0,-6 7-13 15,0 4 1-15,1-2 1 0,5-2 0 16,1 3 20-16,1-7 1 0,10-1 21 15,7-5 8-15,8-4-2 0,10 0 4 16,6-4 1-16,1-1-14 0,1-6-9 16,5 1-17-16,-1 3-2 0,1 0-12 15,-7 4-1-15,-1 3 1 0,-9 0-1 16,0 10 29-16,-2 0-7 0,-2 4-6 16,-4-1-4-16,0 4-9 0,-3 1 16 15,1-3-15-15,6 3 15 0,0-4-7 16,2-4 4-16,0 1-3 0,2-10-10 15,4-1 19-15,3-1-7 0,1-6 4 16,0-4-16-16,-1-3 1 16,-7 0 8-16,0 2-11 0,-2 2 0 15,-8-4 0-15,2 3 3 0,-5 4 21 16,-3 0 3-16,6 5 0 0,-7 2-6 16,5-3 0-16,4 3-9 0,-3 0 2 15,-1 0-11-15,0 0 8 0,-3 0-9 16,-5-4 0-16,-5 1-1 0,-2-1 2 15,-8-3 8-15,-8 4-11 0,-7-4 1 16,-16 0 0-16,-12 4 0 0,-11-1-2 16,-10 4 3-16,0-3-1 15,14-1 0-15,13 2 1 0,18-1 17 0,13-1 14 16,-10 1-6-16,-18 3-27 16,-13 0 0-16,-17 0 0 0,-3 0 0 15,7 0-1-15,1 0 3 0,5 0 13 16,-2 0-13-16,-2 0 16 0,-6 0 0 15,-4 0-4-15,-7 0 1 0,-6 0 6 16,1-4-10-16,-5 4 13 0,-4 0 3 16,-2 0 6-16,0 0-34 0,0-3-2 15,-8 3-32-15,-9 0-3 0,-10 0 2 16,-14 0 7-16,-21 0 16 0,-17 0 12 16,-22 0 0-16,-10 0 0 0,-1-4 0 15,0 1 0-15,5-1-1 0,-3-6 1 16,-8 6-1-16,-14-3-12 0,-11-1-2 15,-7 4-7-15,-20-3 6 16,-10 4 4-16,-12-1 9 0,-15 4-10 16,-8 0 12-16,-4 0 1 0,-2 0 0 15,-2 4 1-15,2-1 0 0,6 1 1 16,10-1-1-16,9 1 1 0,12-1 0 16,4 1 1-16,8-4 0 0,5 0-1 15,1 0 1-15,-1 0 6 0,2 0-9 16,-9 0-19-16,-2 0-2 0,-8 1-15 15,-2 3 5-15,-6-1 12 0,2 8 3 16,-2-4 13-16,8 0 2 0,8 0 0 16,15 0 1-16,16-4 1 0,17-1 1 15,12-2 0-15,11-2 11 0,28-1-1 16,17-1-12-16,21-3 3 16,12 4 1-16,8-1-2 0,3 1-2 15,-5-1-1-15,-2-6-12 0,-1 6 1 16,1 1 8-16,4-2-8 0,5 1-4 15,6 1-9-15,1 3-25 0,3 0-35 16,4 0-19-16,-4 0 12 0,4 0 29 16,0 3 38-16,0 2 21 0,4 2-8 15,0-3 11-15,3 6-3 0,1 1 4 16,13-1 0-16,16-3 32 0,29-1 16 16,45-6-10-16,59-13-10 0,64-11-15 15,22-2-11-15,6-2 1 0,-18 10-2 16,-18 6 0-16,-3 5 2 15,-8 0-2-15,-4 4 1 0,-9-1 2 16,-3 1-2-16,-1-1 1 0,5-3 16 16,8 0-18-16,10-5 12 0,17-2 2 15,12 0-11-15,10 4 14 0,11 5 4 16,6-2 7-16,0 7-17 0,-4 0-10 16,-5 3-2-16,-9 6 0 0,-17 1 0 15,-11 1 0-15,-22-4-59 0,-17 0-1 16,-14-4 15-16,-19 1 27 0,-12-4 18 15,-15 0 3-15,-18 3-1 0,-19-3 0 16,-23 0-1-16,-22 4-1 0,-13-4-2 16,-20 1-1-16,-7-1-23 0,2 4-12 15,-7-4-28-15,-5 0 66 16,-19 3 39-16,-39-3-39 0,-56 7-143 16,-61 4-176-16,-63 3-183 0,38-4-217 15,-18-1-672-15</inkml:trace>
  <inkml:trace contextRef="#ctx0" brushRef="#br0" timeOffset="159293.38">14226 12716 840 0,'0'0'72'0,"0"0"-72"0,0 0-463 16</inkml:trace>
  <inkml:trace contextRef="#ctx0" brushRef="#br0" timeOffset="159827.23">14197 12495 7 0,'0'0'1740'16,"-72"-28"-1269"-16,59 11-186 0,-3 8-114 15,5-2-110-15,-7 1-61 0,-3 0-49 16,-4-1-22-16,-10 8 3 0,-8 3-58 15,1 3-52-15,-3 11-4 16,-3-4 26-16,7 8 56 0,-2-6 58 16,5 2 12-16,14 0 30 0,13-4 56 15,13-1 168-15,31-2 3 0,42-3-36 16,30-4-53-16,34 0-41 0,8 0-36 16,-9-4-28-16,-18-3-14 0,-17-2-16 15,-10-1 0-15,-4 0 13 0,-2-8-12 16,-8 6 8-16,-1-2-9 0,-20 3-2 15,-13 5 0-15,-9-1 18 0,-18 7 4 16,-3 0-23-16,-5 0-18 0,0 0-39 16,-1 0-18-16,-7 3 75 0,-13 7 10 15,-32 4 51-15,-40 2-16 0,-51 5-45 16,-48-3-22-16,-19-5-10 0,-1-7 28 16,12-3 4-16,24-3 4 15,13 0-1-15,36-7 16 0,40 5-3 16,30-1 103-16,28-1 80 0,9 1 94 15,7 3-39-15,3-3-235 0,25-1-19 16,37 1-82-16,54-1 53 0,64 4 28 16,47 0-1-16,7 0-11 0,-23 4-120 15,-36-1-36-15,-36-3 10 0,-17 0 37 16,-13 0 54-16,-28 0 49 0,-23 0 18 16,-21-3 1-16,-16 3 2 0,-7 0 14 15,-1 0 16-15,-5 0 26 0,2-4 25 16,-12 1 32-16,-35-1-115 0,-56-3-62 15,-87 7-73-15,-97 18-112 0,29 2-241 16,-76 10-669-16</inkml:trace>
  <inkml:trace contextRef="#ctx0" brushRef="#br0" timeOffset="175372.32">15818 10700 466 0,'0'0'369'0,"0"0"-70"0,0 0-18 15,0 0-44-15,0 0-19 0,0 0-40 16,53-70-54-16,-49 57-5 0,-1-5-12 15,-3 4-23-15,2-2-19 16,-2-4-10-16,0 6-39 0,0-6-15 16,-2 3-1-16,-3-4-14 0,-1 2 11 15,-6-2-26-15,-3-2 12 0,-5-1-15 16,-13-6 10-16,-11-5-72 0,-18-5-29 16,-23-7 10-16,-20 3 44 0,-21-3 47 15,0 9 18-15,-4 5-12 0,14 8-3 16,6 10-4-16,7 1 10 0,2 3 3 15,10 4 10-15,6 4 33 0,8 3 12 16,5 0-33-16,2 3-12 0,4 8-13 16,-3-1 12-16,1 8 1 0,-4 4-1 15,-7 10-15-15,-7 4 14 0,-3 12-15 16,-4 2-51-16,2 11-10 16,10 11 33-16,7-3 16 0,14 6 9 15,12 2 1-15,11 2 15 0,14 1-22 16,7 5 13-16,12 3 1 0,4 6 12 15,0 2 13-15,4 5-13 0,4 0-26 16,-6-7-52-16,-2 4 52 0,0-1 24 16,0 3-1-16,0-6-20 0,0 0 22 15,4-3 1-15,2-2 1 0,13-9 32 16,6-5 29-16,4-17 29 0,24 3 13 16,7-5 25-16,21-6 4 0,14 2-19 15,6-11-56-15,1-8-3 16,3-9-29-16,-2-8 3 0,7-13-6 15,0-3 9-15,-1-3-9 0,-6-16 19 16,5-13-10-16,-13 3 23 0,6-8 67 16,-1-8 20-16,7-2-14 0,3-1-38 15,3 1-7-15,1-7-48 0,4 0-17 16,0-7-18-16,4-3 0 0,-7-3 1 16,-9-11-1-16,-9-2 0 0,-12-13 7 15,-5-4-6-15,-7-5 15 0,-9 1 0 16,-8-7 0-16,-17 3 12 0,-10 4-2 15,-17 0-24-15,-12 0-2 0,-18 0-1 16,-13-4-37-16,-17 4-1 0,-16 2-2 16,-11 8-1-16,-9 11 1 0,-5 1 6 15,-8 8 3-15,-7 4 3 16,1 10 10-16,-7 3-10 0,-1 7 6 16,1 8 4-16,3 6-3 0,3 5-20 15,3 6 13-15,6 8 3 0,-2 3-25 16,-4 8-33-16,3 3-19 0,-5 7-20 15,4 10-16-15,-7 7-7 0,9 6 17 16,-2 14 5-16,0-1 33 0,6 11 36 16,2 0 23-16,2 8 19 0,8 2-7 15,5 4 17-15,18 2-23 0,6 1 6 16,17 10 20-16,2-3 3 0,6 6 0 16,7 5 16-16,5 1-6 0,1 12-13 15,5 6 0-15,-1 10 20 16,4 4 25-16,0-1-15 0,-1-3 9 15,5 4-4-15,2-10-9 0,9-4 0 16,3-7-7-16,11-13-19 0,12-3 0 16,10-12 3-16,15-1 39 0,21-8 111 15,12-3 28-15,16-5-13 0,7 2-65 16,6-4-28-16,11-4-47 0,1-1-5 16,0-16-10-16,-1-6 9 0,-3-14 1 15,-6-9 3-15,4-11-1 0,-6-12 1 16,2-13 3-16,-6-8 3 0,0-10-3 15,-3-11-3-15,9-11-23 0,-4-1 19 16,-6-16 1-16,-9-9-20 0,-7 1-1 16,-8-8 0-16,-7-10 0 0,-13 3-2 15,-14-6-14-15,-12 1 11 0,-15-5 1 16,-17 0-14-16,-14 1 14 16,-25-4-27-16,-16-1 4 0,-17 6 5 15,-15-2-9-15,-16 7-9 0,-8 3 12 16,-8 14-3-16,-11 8-6 0,-6 4 8 15,-9 13 25-15,1 1-32 0,0 15 2 16,-5 3 0-16,-3 17 16 0,-1 2 0 16,-10 16-4-16,-2 12-115 0,-12 14-92 15,0 26-52-15,-9 25-127 0,46-8-128 16,-29 38-196-16</inkml:trace>
  <inkml:trace contextRef="#ctx0" brushRef="#br0" timeOffset="180047.68">16181 11281 10 0,'0'0'313'16,"0"0"39"-16,0 0-124 0,0 0 33 15,0 0-7-15,11-61-52 16,-7 42-14-16,2-2-29 0,2-5-55 16,1-2-20-16,3-5-3 0,-2 0-6 15,7-6-4-15,-3-8 3 0,1 7 14 16,-1-11-8-16,-1 1-12 0,-5-4-36 16,-6 0-32-16,-4-7-16 0,-21-7-29 15,-22-6-10-15,-34-8 3 0,-20 2 17 16,-31-5 32-16,-3 8-23 0,7 5 26 15,9 15 64-15,13 10-62 0,7 7 23 16,-2 1 8-16,8 3-17 0,6 6-16 16,7 2-1-16,3 5-12 0,13 6-7 15,15 3 18-15,7 4 0 16,-3 8-30-16,-13 2-26 0,-25 12 9 16,-9 12 1-16,-3 20 6 0,-1 7 42 15,4 6 0-15,-1 8 0 0,-5 5 16 16,3 1-3-16,-8 8-10 0,4 1 26 15,2 5-29-15,6-1-3 0,10 7-26 16,11 3 26-16,15 5-17 0,3 2 1 16,4 8 18-16,5 2 0 0,2 2 1 15,8 3 0-15,-4-1 0 0,8 7 0 16,2-4-22-16,6-6-3 0,11-6 24 16,8-3-1-16,10-8 0 0,17-8 2 15,17-5 0-15,18-9 0 0,12 2 22 16,25-7 11-16,15-9-4 0,8-5 0 15,12-3-27-15,3-9 24 16,-1-9-3-16,1-9-20 0,-3-11 23 16,0-13-10-16,-5-4 3 0,-7-12 14 15,-9-12-1-15,3-1 3 0,-2-6 1 16,-3-5 28-16,1 0 107 0,0-7-69 16,3-4-44-16,5-3-29 0,4-7-28 15,-2-7-1-15,-4-5 11 0,-13-13-9 16,-5-5 12-16,-5-10-13 0,-4-14 15 15,-9-3-3-15,-5-10-12 0,-13-8-1 16,-14 2 0-16,-19-2 1 0,-17 5 15 16,-14 2-14-16,-25 2-2 0,-20 5-16 15,-23 0-6-15,-19 6-20 0,-19 8 10 16,-9 11-39-16,-14 9 42 16,-5 10-6-16,-11 12 10 0,-3 5-11 15,-5 10 14-15,0 13-1 0,-2 8-3 16,0 13 1-16,4 10 8 0,-6 7 1 15,-1 14 13-15,1 13-26 0,2 7 16 16,0 16-12-16,11 8 5 0,5 13 17 16,9 9-33-16,14 18-9 0,15 10 13 15,22 11 6-15,15 12 26 0,12 5 0 16,13 8 19-16,14 1 7 0,9 5 0 16,14-2-14-16,2 1-12 0,6-1-13 15,11-2-84-15,-1-8-6 0,5-5 83 16,4-13-15-16,1-5-17 0,12-7 32 15,7-10 2-15,13-4 18 16,21-8 13-16,18-10 26 0,16-4 16 16,22-7 6-16,9-8-25 0,20-13 0 15,7-11-7-15,9-9-7 0,2-17 27 16,0-17-19-16,0-20-30 0,-11-19-10 16,-7-8 10-16,-9-17 36 0,-13-11 38 15,-7-13 51-15,-17-3-3 0,-11-10-57 16,-12-1-20-16,-14-12-39 0,-11-2-5 15,-12-3-2-15,-19-5 1 0,-8 0-29 16,-16-9 3-16,-15 5 14 0,-13-5-1 16,-22 2 11-16,-17-1-14 0,-16-2-16 15,-17-3-7-15,-8 2 16 16,-12 11-5-16,-5 5-8 0,-14 14 10 16,-10 7-12-16,-11 10-43 0,-5 27-35 15,-14 20-84-15,-14 35-56 0,-16 29-163 16,47 18-193-16,-45 39-385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50:09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5288 8032 980 0,'0'0'183'0,"0"0"41"0,0 0-41 16,0 0-180-16,0 0-3 15,56-63-36-15,-46 52 36 0,2-2 29 16,-1-1 23-16,-3 1-13 0,-2 3-28 15,-6-1-11-15,0 4 0 0,-6-3 0 16,-2 3 0-16,-7 4-21 0,-1-3-2 16,-3 3 0-16,0-1 23 0,-1 1 7 15,-3 3 25-15,2-4 30 0,-1-3 19 16,1 0-3-16,-2 0-10 0,2-3-13 16,1-2-9-16,-1 5-14 0,-2-4-32 15,3 4-29-15,-3 4-55 16,0 3-40-16,0 3 33 0,-1 15 13 15,1 1 36-15,-2 9-3 0,2 15 25 16,-1 12-9-16,3-5 16 0,4 4 12 16,11-7-3-16,2-7 4 0,0 11 26 15,-2 3-25-15,6-3 3 0,0-6-4 16,2-1 0-16,8-11 39 0,3-12 149 16,9-2-22-16,20-16-26 0,7-10-30 15,24-22-42-15,-5-8-23 0,-10 6-9 16,-13 1-23-16,-20 9 6 0,6-2-3 15,2-5-3-15,4-1 16 0,-4-8-3 16,-4 2 7-16,-12 2-33 0,-9 2-39 16,-8-2-71-16,-16-4 35 0,-22-5 30 15,-15-1 42-15,-7-1-22 16,6 11 25-16,8 5 3 0,9 9 43 16,2 1 5-16,-4-3-51 0,2 6-39 15,6 11-200-15,12 1-308 0,15 39-448 0</inkml:trace>
  <inkml:trace contextRef="#ctx0" brushRef="#br0" timeOffset="684.81">7140 9683 833 0,'0'0'283'16,"0"0"10"-16,0 0 16 0,0 0-172 15,0 0-105-15,0 0-32 0,0 0 1 16,0 0 71-16,0 0 35 0,45-33-4 15,-41 33-25-15,-1 0-78 0,-1 0-65 16,-2 4-35-16,-7 6 97 0,-7 9 3 16,-11 20 16-16,-14 22-14 0,-15 19 10 15,-10 25-12-15,4 10-3 0,6-7-27 16,17-28-2-16,14-22 9 0,17-20 23 16,2-15 33-16,2-2-4 0,2-6 91 15,2 6-13-15,4 7-7 16,9-5 29-16,5 7 36 0,13-13-17 15,17-7-42-15,18-10-20 0,17-6-37 16,18-28-11-16,3-9-12 0,-15-3-23 16,-21 13 0-16,-24 9 10 0,-24 12-12 15,1-6-1-15,-9 4-3 0,5-1-55 16,0-10-9-16,-1 2-7 0,-3-8-3 16,-7 1-29-16,-8-11 25 0,-14-10 4 15,-17-8 58-15,-13-20 19 0,-1 11 3 16,5 11 0-16,11 17 20 15,9 17 64-15,-3-9 41 0,-2 3-63 0,-4-3-65 16,-4 3-26-16,2 11-77 16,-4 11-291-16,6 7-410 0,-31 44-709 0</inkml:trace>
  <inkml:trace contextRef="#ctx0" brushRef="#br0" timeOffset="1548.58">9492 5827 817 0,'0'0'985'0,"0"0"-862"15,0 0 29-15,0 0-145 16,0 0-7-16,0 0-75 0,0 0-19 16,0 0-65-16,0 0 101 0,23-38 58 15,-23 36 34-15,0 2-34 0,-2-3-58 16,-13 3-17-16,1 0 7 0,-5 3 25 15,-8-1-2-15,1 5 18 0,-7 7 27 16,-1 0 52-16,1 0-10 0,0 1-13 16,2 6-16-16,2 0 7 0,5 2 9 15,1 5-19-15,2-6-10 0,5 10-29 16,1-3-1-16,7 1 1 0,2 5 29 16,-1 5 2-16,7-3 11 0,0 6 10 15,7 6-4-15,-1-2-6 0,8-3 4 16,-1-1-15-16,3-6 0 0,7-5 44 15,0-10-4-15,6-4 42 0,4-8 11 16,8-10 34-16,13-17-25 16,14-16-16-16,17-22-27 0,-13 1-38 15,-12 4-4-15,-16 10 10 0,-22 8-6 16,9 3 16-16,-4-13-39 0,2-2-32 16,-2-3-33-16,-15 3-19 0,-10-6-52 15,-18-1 67-15,-36 1 14 0,-39 3-23 16,-47 12 23-16,-36 16-7 0,-4 15 17 15,19 4 19-15,35 16 10 0,44 5 3 16,24 3 0-16,23-5-313 0,-5 23-995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51:25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22468 8728 1216 0,'0'0'654'15,"0"0"-447"-15,0 0 4 0,0 0-56 16,0 0-152-16,0 0 64 0,0 0-34 16,0 0-31-16,0 0-2 15,-7-4-20-15,-7 11 8 0,1 4 8 16,1-4-12-16,-2 3 14 0,5 1 0 15,-1-6 2-15,4 2 1 0,2-4 41 16,4 1 19-16,-2-4 68 0,2 3 10 16,0-3 11-16,0 0 1 0,0 0-33 15,0 4-54-15,4-4-26 0,8 3 32 16,3 4 44-16,18 0 10 0,20 4-45 16,36-6-16-16,39 2-19 0,36-7-22 15,11-7-7-15,5-9-2 0,-10-1-10 16,-11-1 13-16,4-1-15 0,7 2 0 15,-7-1 0-15,-2 6 0 16,-6 1-1-16,-4 8 0 0,-8 3-13 16,-5 3 12-16,7 11-2 0,0 2 1 15,6 2 2-15,4 4 0 0,4 3 0 16,0 3 1-16,6-6 1 0,-1-4-2 16,-1-4-23-16,7-9-15 0,3-5 17 15,3-9 21-15,6-12 4 0,4-3 15 16,-4-6-17-16,-2-3 17 0,-5-2 43 15,3 2 29-15,-6 2-37 0,-9 4-10 16,-16 10-44-16,-34 7-19 0,-40 10-9 16,-30 7-104-16,-24 6-199 0,-7 15-226 15,-8-5-555-15,-43 24-666 0</inkml:trace>
  <inkml:trace contextRef="#ctx0" brushRef="#br0" timeOffset="74401.5">21095 2055 209 0,'0'0'293'0,"0"0"265"0,0 0-64 16,0 0-55-16,0 0 5 0,0 0-47 16,0 0-45-16,0 0-39 0,-17-68-32 15,13 61-30-15,0-4-31 0,2 4-3 16,0 0-38-16,2-2-37 0,0 6-29 16,0-4-12-16,0 0 9 0,4 4 0 15,-2-1-1-15,2 1-11 16,-2-1-1-16,3 1-3 0,-3 3-7 15,-2 0-11-15,0 0-19 0,0 3 13 16,-2 8 21-16,-5-1 20 0,3 9-20 16,-2 2-22-16,0 7-15 0,0 5-12 15,-3 0-12-15,7 9-3 0,0-2-15 16,0 4-10-16,2 6 0 0,0-2-1 16,4 9 0-16,0-6-1 0,5 3 1 15,1 0-1-15,-4-7-1 0,5 7 1 16,-3 0 3-16,0-3 12 0,2-4 7 15,-3 0 2-15,-1-5-3 0,-4-9-6 16,2 0-3-16,-2-9-11 0,-2-1 0 16,0-6-1-16,0-10-3 0,0 4-63 15,0-11-37-15,0 0-99 16,4-11-57-16,-2-3-62 0,2-5-281 16,1-2-703-16,-5-40-1463 0</inkml:trace>
  <inkml:trace contextRef="#ctx0" brushRef="#br0" timeOffset="74852.44">20398 2006 1091 0,'0'0'810'0,"0"0"-573"16,0 0-39-16,0 0 105 0,0 0-29 16,0 0 53-16,0 0 38 0,0 0-21 15,33-63-18-15,-20 56-1 0,3 3-33 16,1 1-14-16,4 3-23 0,1 0-30 16,-1 0-10-16,6 0-31 0,-2 3-18 15,12 1-19-15,10-4-23 0,11 0-16 16,21-7-21-16,14-7-9 15,18-5-24-15,9-2-9 0,13 4-3 0,-3 1 0 16,-10 9-11-16,2 7-13 0,-4 0-17 16,-11 3 1-16,-6 4 0 15,-26-5-1-15,-15-2 0 0,-23 0 11 16,-10 0-10-16,-9-5 1 0,-1 1-2 16,2 1-1-16,-3-4-24 0,-4 0 12 15,3 0 9-15,-15-4-34 0,-6 1-26 16,-15 1-27-16,-8 2-12 0,-2 4-15 15,-2 3-43-15,-2 0-29 0,10 0-65 16,2 7-190-16,7 3-288 0,10-5-570 16,24 9-541-16</inkml:trace>
  <inkml:trace contextRef="#ctx0" brushRef="#br0" timeOffset="75334.97">22614 1781 3717 0,'0'0'674'0,"0"0"-236"16,0 0 14-16,0 0-218 0,0 0-35 15,0 0 4-15,0 0-37 0,0 0-55 16,-49-61-47-16,42 61-25 0,-7 0-12 16,6 10 0-16,-7 6 3 0,-3 12 0 15,-5 12 3-15,-10 17 7 0,-8 22 41 16,-7 12 6-16,-4 20-12 0,1-3-33 15,9-3-9-15,7-11-12 0,12-14 0 16,9-1-18-16,6-11 9 0,6 5 3 16,2-5 6-16,4-3 3 0,8-8-9 15,-2-10-13-15,7-10 1 0,-5-9-3 16,3-5-2-16,6-6-10 0,1 9 9 16,3-1-21-16,10 4 24 0,5-4-24 15,5-4-33-15,0-9-24 16,5-5-21-16,-2-7-42 0,-3-4-46 15,-2-3-51-15,-7-5-146 0,-5 2-355 16,-9-4-1004-16</inkml:trace>
  <inkml:trace contextRef="#ctx0" brushRef="#br0" timeOffset="79809.52">22811 2506 192 0,'0'0'1559'0,"0"0"-1008"0,0 0-160 15,0 0 65-15,0 0-128 0,0 0-65 16,0 0-55-16,0 0-66 0,0 0-30 16,-4-33 9-16,8 30 13 15,-2-1-1-15,0 1-13 0,0-1 3 16,-2 4 11-16,0 0 10 0,0 0 2 15,0 0-6-15,0 4-27 0,-2-1-10 16,2-3-10-16,-2 4-2 0,2 3-18 16,0-4-16-16,0 2-21 0,0-1 1 15,0 3-10-15,4 0 3 0,4 0-3 16,0 3 6-16,-1 1 0 0,7 1 9 16,3 5 4-16,-1-3-4 0,7 6-9 15,6 0-6-15,0 5 3 0,14 1-18 16,9 7 0-16,4-5 0 0,-9 2-10 15,1-9 10-15,-9 0-10 16,7-2 0-16,-1 2 1 0,-2 0 0 16,-7-9 9-16,-8 2-10 0,-7-7 1 15,-4 0 22-15,-5-4 11 0,-10 1-15 16,-2-4-21-16,-2 0-60 0,-10 0-31 16,3-4-14-16,-3 1-37 0,2-4-39 15,-3 3-42-15,5-3-74 0,0 4-203 16,4-1-484-16,-1-10-861 0</inkml:trace>
  <inkml:trace contextRef="#ctx0" brushRef="#br0" timeOffset="80174.07">23189 2362 3179 0,'0'0'568'16,"0"0"-279"-16,0 0-4 0,0 0-22 15,0 0-78-15,0 0 2 0,0 0-61 16,0 0-65-16,0 0-58 0,0 0-1 16,27-25 22-16,-27 36 13 0,-4-1 8 15,-7 8 47-15,3 1-26 0,-8 5 4 16,1 6 12-16,-6 6-6 0,-3 6 33 15,-12 12-3-15,-3 13-34 16,-6 15-9-16,10-11-17 0,2-12-10 16,14-10-18-16,9-23-3 0,-5 4-3 15,3 5-9-15,-3 2-3 0,3 3-12 16,-1-9-6-16,9-5-18 0,2-5-55 16,2-3-54-16,0-10-39 0,2-4-44 15,2-4-82-15,1 0-292 0,9-26-927 0</inkml:trace>
  <inkml:trace contextRef="#ctx0" brushRef="#br0" timeOffset="81020.92">23912 1666 1800 0,'0'0'568'0,"0"0"-142"15,0 0-3-15,0 0-41 0,0 0-57 16,0 0-34-16,0 0-5 0,0 0-61 16,0 0-68-16,0 0-72 0,-18-44-51 15,18 44-22-15,0 0-9 0,0 4-3 16,0 3 46-16,2 5 9 0,0 5-6 15,0 9 9-15,0 16 70 16,4 16 11-16,-6 22-30 0,0 18-6 0,-4 20 3 16,4-3 15-16,0 0 6 15,6-3-55-15,5-11-27 0,3 4-8 16,-1-4-16-16,3-3 0 0,-1-4-18 16,-5-12 9-16,4-9 3 0,-3-15 0 15,-1-11 0-15,-4-12 0 0,-2-13 3 16,-2-1 3-16,1 2-6 0,3-2-12 15,-2 7 15-15,-2-2 3 0,2 2 0 16,-4-5 4-16,0-10-10 0,0 1-3 16,0-5-12-16,0-2-42 15,0-3-60-15,0-4-64 0,0 0-51 16,0-7-85-16,2-6-260 0,0 6-733 16,11-34-1601-16</inkml:trace>
  <inkml:trace contextRef="#ctx0" brushRef="#br0" timeOffset="86434.81">24512 2520 440 0,'0'0'763'0,"0"0"-278"15,0 0-186-15,0 0-34 0,0 0-32 16,0 0 13-16,0 0-18 0,0 0 6 16,-12-61-24-16,14 54-19 0,0 0-5 15,2 0 15-15,-4 4-12 0,2 3 1 16,0-2 29-16,0 2 6 0,-2 0-20 15,0 0-31-15,0 0-31 16,0 0-18-16,0 2-16 0,0 1-18 16,4 1-12-16,-2-1-7 0,0 4-11 15,0 0-10-15,5 0-9 0,-3 7 10 16,8-2-1-16,-4 2-6 0,7 4-3 16,1-3-6-16,-1 6-2 0,5 0-7 15,3 2-12-15,4 1 0 0,4-1 3 16,2 1 6-16,2 3-3 0,0-3-3 15,7 2-3-15,-1-1-3 0,0-1 0 16,-3-5-11-16,-1-1 0 0,-8-1 1 16,0-5-1-16,-13-1 0 15,3-8-1-15,-11 4-12 0,-2-3-18 16,-4-1-21-16,1 1-9 0,-3-4-34 16,0 3-32-16,0-3-31 0,-3 0-46 15,1 0-52-15,0 0-125 0,2 0-239 16,-4 0-438-16,-4-3-390 0</inkml:trace>
  <inkml:trace contextRef="#ctx0" brushRef="#br0" timeOffset="86867.56">24913 2405 1311 0,'0'0'1111'0,"0"0"-808"15,0 0-58-15,0 0 100 0,0 0-116 16,0 0 17-16,0 0-26 0,0 0-34 15,0 0-31-15,0 0-18 0,6-14 17 16,-6 18 37-16,0-1-14 0,0 4-21 16,-4 0-28-16,-2 4-19 0,-5 4-12 15,3 6-9-15,-8 4 6 16,1 4-3-16,-3 1-25 0,-3 8-14 16,-6 9-10-16,4 0-9 0,-4 1-6 15,-2 6-2-15,7-11-10 0,-3 8-12 16,2-4 0-16,-4-2 18 0,7-8-18 15,-1 0-3-15,4-10-12 0,5-7-85 16,0-6-39-16,8-7-39 0,4-4-53 16,0-3-91-16,4-10-246 0,4 3-704 15,15-27-1366-15</inkml:trace>
  <inkml:trace contextRef="#ctx0" brushRef="#br0" timeOffset="87773.4">25428 1749 2062 0,'0'0'570'16,"0"0"-178"-16,0 0 36 0,0 0-149 15,0 0-62-15,0 0-16 0,0 0 1 16,0 0-56-16,35-61-50 0,-19 56-32 15,1-2-20-15,-5 7-8 0,7 0 7 16,-5 4 19-16,-1 8 45 0,1 2 52 16,-1 7-55-16,-3 8-22 0,-2 3 3 15,5 4 3-15,-3 8 0 0,4 0-9 16,3 10-25-16,2 10-14 0,7 11-1 16,5 12-9-16,0 11-15 0,0 7-15 15,-8 3 2-15,-8 0 0 16,-11-7 1-16,-4-3 27 0,-8-2-11 15,-3-6-18-15,-7-2 0 0,-1-24-1 16,-4-13 12-16,7-15 30 0,1-15 9 16,-3 0 61-16,-1-5-40 0,-2 1-39 15,-3 8-33-15,-5-6 0 0,-7-2-150 16,10 1-128-16,-1-13-98 0,8-1-296 16,9-20-1312-16</inkml:trace>
  <inkml:trace contextRef="#ctx0" brushRef="#br0" timeOffset="88905.05">23437 1912 2232 0,'0'0'398'0,"0"0"-208"16,0 0 115-16,0 0-130 0,0 0 7 15,0 0 36-15,0 0-7 0,33-70-86 16,-18 59-51-16,-7 1 0 16,4 3 14-16,-6 0 2 0,1 3-13 15,1 1 0-15,-6 3 19 0,-2 0 40 16,0 3-26-16,0 4-33 0,-8 4-4 15,1 3 1-15,3 5-1 0,-4 5-3 16,0-1 9-16,2 8-6 0,-1 6-18 16,-1-2-7-16,2-2-5 0,4 4-10 15,0-6-12-15,2 2-18 0,0-3 15 16,0-6-6-16,0-6 7 0,0 1 2 16,2-9 3-16,0-3 6 0,0 0 10 15,0-3 65-15,0-4 31 0,0 0-48 16,2-7-49-16,-4 0-12 0,0-7-9 15,0 2-6-15,0-6-12 0,-4 1-2 16,0-2 1-16,0-6-1 16,0 1 0-16,0 1-13 0,-3-1 13 15,3-6-22-15,4 6 3 0,0-6 0 16,0 2-3-16,0-1 0 0,4 2 0 16,5 3-1-16,-3 0 1 0,-2 8-3 15,4 2-6-15,-4 3-6 0,1 8-22 16,-3 3 4-16,-2 3 39 0,0 11 18 15,0 4 27-15,-2 4-15 0,-5 3-10 16,-1 8 10-16,2 0 6 0,0-1 3 16,2 4-6-16,-5-1-3 15,7-5-11-15,0-4 2 0,2-2 13 16,0-6 8-16,0 1 3 0,2-9 15 16,4-3 13-16,3-3 11 0,-3-4-6 15,0-4-18-15,4-10-11 0,-3 2-16 16,1-9-13-16,0-3-2 0,-2-6-1 15,-1-1-36-15,-1-2-11 0,0-4 3 16,-2 0 6-16,-2 3-3 0,0-3-4 16,-8 9 4-16,3 2 15 0,-1 5-12 15,0 10-22-15,-2 6-51 0,2 5-42 16,-3 16-16-16,3 5-59 0,2 12-221 16,4-5-592-16,0 45-975 0</inkml:trace>
  <inkml:trace contextRef="#ctx0" brushRef="#br0" timeOffset="93059.57">24758 3624 1501 0,'0'0'293'0,"0"0"-261"0,0 0-32 16,60-17-3-16,-56 15 3 0,0-5 38 15,0 4 4-15,2-4-16 0,-3 0-26 16,-3 3-19-16,-11-3-4 0,3 7 23 16,-9-3 10-16,-1-1 22 0,3 4 20 15,-5-3 7-15,-1 3 12 0,2 0 10 16,1 0 26-16,3 0 16 0,3-4 22 16,-3 1-3-16,9 3 6 0,-2-2-23 15,-2-5-3-15,5 4-13 0,-1-1-20 16,2 1-28-16,-4-1-13 0,4 1-20 15,0 3-25-15,-3 0-1 0,-1 0 1 16,4 0-1-16,-2 0-2 16,2 3-3-16,-3 1-23 0,5-1 4 15,0 1 3-15,2-4 19 0,4 0 34 16,9 0 13-16,3 0 7 0,1-4-25 16,10-3-10-16,2 0-16 0,0 0 13 15,8-3-14-15,-4-3 14 0,2 3 6 16,-4 0 6-16,-6 3-28 0,-2 0-6 15,-5 3-26-15,-3 4 4 0,-9 0 28 16,-4 0 16-16,-2 4 15 0,-10 3 1 16,-7 3-7-16,-4 1-9 15,-5 1 6-15,-7 2 0 0,2-4 4 16,-7 4 2-16,5-7 16 0,-2 0 22 16,6-2 38-16,2-5 15 0,5 0-22 15,5 0-22-15,-2 0-13 0,11-5-13 16,2 2-14-16,0-4-35 0,6-4-27 15,0 8-32-15,8-4-13 0,0 3 10 16,7 1 31-16,5 3 12 0,1 0 7 16,6 0 9-16,4 0-10 0,0 0 13 15,4 3 0-15,-2 1-2 0,0 3-10 16,-6 0-4-16,-4 0-43 0,-5 0-83 16,-13-2 3-16,-5 2 48 0,-33 0-125 15,-34 3-307-15,3 4-503 0,-51-3-650 16</inkml:trace>
  <inkml:trace contextRef="#ctx0" brushRef="#br0" timeOffset="120110.5">24686 3314 1340 0,'0'0'3'0,"0"0"-3"15,66-75 153-15,-44 59-82 0,1-1-56 0,6-1-15 16,8 3-30-16,5-10 1 0,3 8-7 15,1 1 0-15,-5 6 7 0,-2 6-114 16,-2 1-85-16,-8 3-13 0,-4 3-56 16,-4 1-94-16</inkml:trace>
  <inkml:trace contextRef="#ctx0" brushRef="#br0" timeOffset="120630.55">25215 3131 174 0,'0'0'522'0,"0"0"-4"0,0 0-69 16,-64 7-108-16,37-7-59 0,0-4-65 15,-2 4-56-15,-2-3-42 0,0 3-45 16,4 0-74-16,-2 0-6 0,-2 7 3 15,4 0-10-15,2 0 11 0,1 0-1 16,3 7-10-16,2-6 10 0,1-1-42 16,7 4-16-16,3-8 16 0,4 4 45 15,4-3 0-15,0-1 26 0,10-3 16 16,-1 0 12-16,5 0 14 0,-4-7 12 16,5 0 26-16,-1 0 16 0,1 0-14 15,-1-3-28-15,3 1-80 0,-1-1-35 16,7-1-26-16,6 8 10 15,2-4 22-15,0 3 7 0,4 1 6 16,-2 3-19-16,0 0-26 0,-6 7-132 16,-6 0-35-16,-13 0 82 0,-8 7 121 15,-10 1 21-15,-34 3-15 0,-30 3 4 16,-29-9 15-16,-28 2 13 0,-3-7 3 16,10-4 7-16,10 4 41 0,32-3 59 15,24-1 60-15,21 1-9 0,18-4-40 16,11 0-57-16,-1 0-77 0,5 0-45 15,4 0 9-15,17 0 36 0,16-4 19 16,39-3 0-16,23-3-15 0,19 3-4 16,-4 0 0-16,-13 3-4 15,-25 4-18-15,-26 0 21 0,-9 7-2 16,-14-3-96-16,-3 3-68 0,-7 0-52 16,3 0-72-16,1 7-33 0,-7-2 194 15,-6-2 130-15,-4 4 56 0,-16 0-8 16,-24-1 11-16,-18-7 93 0,5 1 29 15,1-7 23-15,9 0-8 0,10 0-32 16,-1 0-55-16,-5 0-51 0,4-3-42 16,4 3-16-16,10-4-32 0,15 4-119 15,6 0-68-15,25 7-110 0,-2 0-397 16</inkml:trace>
  <inkml:trace contextRef="#ctx0" brushRef="#br0" timeOffset="128814.08">23255 15055 1550 0,'0'0'976'15,"0"0"-850"-15,0 0-77 0,0 0-49 16,0 0-4-16,0 0-63 0,0 0 28 16,0 0 13-16,0 0 13 0,23-24 0 15,-21 24 13-15,0 0 16 0,2 0 23 16,-4-4 32-16,2 4 74 0,-2-3 44 16,0-1 36-16,0 1-41 15,0-1-72-15,-2 1-27 0,-4-4-3 16,-4 2-12-16,3 1-20 0,-7 1-3 15,2 3-12-15,-5 0-13 0,0 0-3 16,3 3-7-16,-3 4-12 0,3 2-25 16,6 1-12-16,-3 4 8 0,3 0 10 15,6 2 7-15,2-2-7 0,0-4 17 16,10 1 2-16,1-1 50 0,-3-8 79 16,6-2 7-16,1 0-15 0,-3-5-31 15,5-6-24-15,-3 1-20 0,-3-7 1 16,-3 4 11-16,0-8 4 0,-4 4 3 15,-2 1-10-15,-2-1-21 0,-4 3-33 16,0 0-1-16,-6 2-25 16,2 1-5-16,-5 4-13 0,5 0-4 15,-5 4 7-15,5-1 0 0,-8 4-3 16,7 0 12-16,-5 7 3 0,8 0 27 16,-3 4 1-16,-1-4 15 0,6 1-2 15,2 6 5-15,0-3-17 0,2-1 1 16,0 1-2-16,4-2 3 0,-2-3 12 15,8 1 10-15,1-3 18 0,-3-4 16 16,6 0 2-16,-1 0-6 0,-3-7-8 16,3 0-20-16,-3-5 1 0,-4 1-10 15,7-3-15-15,-9 0 0 16,0-1 8-16,-2 1-11 0,4 0-16 16,-6 3 1-16,0 3 0 0,0-3-7 15,-6 8-9-15,2-1-18 0,-2 4-3 16,-7 0 12-16,5 4 24 0,-9 6 16 15,5 2 28-15,-3 6-9 0,-3-1-16 16,5 2 0-16,-1-1-1 0,6-1-1 16,-1 2 1-16,3-5 10 0,6 0 7 15,0-3-1-15,0-2 10 0,0-2 12 16,6-4-3-16,3-3-1 0,-1 0 1 16,-4 0-6-16,6-3-4 0,-1-4-2 15,-7 1-13-15,4-4-11 0,0-1 0 16,-4 1 0-16,-2-1 1 0,0 5-2 15,0-3-1-15,0 2-14 16,0 0-4-16,-2 3-5 0,0 1-4 16,-4 3-2-16,4 0-13 0,0 0 0 15,0 0 0-15,-2 7 22 0,-1 0 21 16,-3 0 25-16,4 5-7 0,2 2-14 16,-2 0-2-16,0 0 0 0,2-2-2 15,-5 2 0-15,7 0 0 0,-2-7 2 16,2 3 28-16,0-4 10 0,0-3 25 15,0 1 20-15,0-4 13 0,0 0-7 16,2-4 28-16,5-5-76 0,-5-1-31 16,2-1-10-16,0-2 0 0,-4-1 1 15,2 1 0-15,-2 3-2 16,0 3-1-16,-4-4-27 0,-4 8-13 16,-5 3 1-16,-5 0 11 0,5 0 7 15,-3 7-3-15,-1 0-16 0,9 0-82 16,6 0-194-16,0 0-151 0,33-7-643 0</inkml:trace>
  <inkml:trace contextRef="#ctx0" brushRef="#br0" timeOffset="135977.79">24502 14909 2301 0,'0'0'594'0,"0"0"-351"16,0 0 114-16,0 0-31 0,0 0-87 15,0 0-89-15,0 0-41 0,0 0 0 16,0 0 27-16,-5-11 33 16,10 11-9-16,-1 4-35 0,0-4-42 15,4 3-40-15,-4 1-31 0,0-1-11 16,1-3-1-16,-3 4-15 0,0-4-7 15,-2 3-11-15,0-3-62 0,-2 0-34 16,-3 0-83-16,-3 0-147 0,0 0-332 16,-2-17-1293-16</inkml:trace>
  <inkml:trace contextRef="#ctx0" brushRef="#br0" timeOffset="139685.85">24644 14966 1254 0,'0'0'472'15,"0"0"-375"-15,0 0-48 16,0 0 61-16,0 0-81 0,0 0 17 16,0 0 84-16,0 0 74 0,0 0 35 15,25-64-17-15,-23 59 22 0,-2-6 5 16,0 4-43-16,0 4-35 0,-2-4-29 15,0 3-42-15,-6-3-56 0,-3 7-43 16,3-3-1-16,-6 3 0 0,1 0 16 16,-3 0 16-16,-5 0-19 0,4 3-10 15,1 1-1-15,-1 3-2 0,-1 0-16 16,5 3-7-16,1-6 11 0,4 4 9 16,-3-1 1-16,7 0 2 0,2 0 16 15,0-3-3-15,2 3-11 0,0-4 15 16,2 4 8-16,2-7 9 15,7 4 0-15,-1-1-2 0,2-1-11 16,1-2-2-16,1 0-3 0,-3 0-1 16,5 0 16-16,-8 0 13 0,5-5 2 15,-7 1-5-15,-2-3-7 0,2 0-13 16,-4 0-18-16,-2-3-3 0,0-1-22 16,-10 3-6-16,4 1 6 0,-7-4 1 15,3 4-1-15,-4 0 3 0,1 0-2 16,-1 7-14-16,-3 0-11 0,7 0 5 15,-7 11 16-15,7 6 25 0,-4 1 19 16,7 4-8-16,-3 3-10 0,8 1-1 16,2-2 3-16,0 2 19 0,8-1-9 15,1-6 15-15,-1-5 6 16,6 0 16-16,-5-7 58 0,3-4 34 16,-4-3 6-16,5 0-47 0,-7-7-43 15,0-3-24-15,2-4-9 0,-4 0-10 16,-2-5-14-16,1 1 11 0,-3-4-9 15,0 4 9-15,0-3-9 0,0 2 0 16,-3 2-3-16,1 3 0 0,2 3-25 16,0 3-18-16,-2 1-46 0,2 7-27 15,0 0 30-15,-2 3 86 0,0 8 9 16,-4-3-7-16,4 10-2 0,-2-1 0 16,0-1 0-16,0 5 0 0,-1-7 1 15,1 2 11-15,2-6 1 16,0 0 2-16,2-3 10 0,0-3 11 15,2-4 14-15,9 0-1 0,-3 0-25 16,6-7-24-16,-1 0-1 0,5-4-63 16,1-1-4-16,2 2 7 0,-3-4 15 15,-3 0 15-15,-1 0 12 0,-6 5 19 16,-6-1 0-16,-2 3-59 0,-6 3-6 16,-12 4 31-16,-7 0 15 0,-4 4 18 15,-8 3-14-15,4 3-44 0,-5-1-203 16,14 1-407-16,3-6-1380 0</inkml:trace>
  <inkml:trace contextRef="#ctx0" brushRef="#br0" timeOffset="141651.03">23042 13562 153 0,'0'0'82'0,"0"0"35"0,0 0 128 16,0 0 25-16,0 0 11 0,62 0 8 15,-49 0 17-15,-3-3 15 0,-2 3-16 16,0 0-47-16,-1-4-42 0,-7 4-26 16,0 0-53-16,0-3-47 0,0 3-39 15,-2-4 25-15,-5 4-3 0,-3 0-12 16,2 0-17-16,-5 0-6 0,5 0-6 16,-6 0-32-16,7 4-3 0,-1 3-54 15,-2-2 3-15,6-1 22 0,0 6 13 16,-1 1 0-16,3-4 17 0,2 3 2 15,-4-3 1-15,4-2 21 0,0-1 13 16,0 3 22-16,4-7 22 16,-2 0 19-16,1 0 3 0,-1 0-22 15,-2-4-32-15,4-3-22 0,-4 2-13 16,0-2-10-16,0 0-2 0,0-3-3 16,-4 3-25-16,-1-4 0 0,-3 4 3 15,4 5 3-15,-2-5-10 0,2 4-15 16,-5-1-25-16,3 4-36 0,4 0 4 15,0 7 100-15,0 2 4 0,2 2 26 16,0 6-23-16,0-3 0 0,2 2 10 16,4 1 6-16,5 1-3 0,-3-4 12 15,-2-6 10-15,4 3 9 16,-1-8 26-16,-7 1 46 0,0-4 27 16,-2 0-25-16,0 0-24 0,-4-7-50 15,-2-4-23-15,-7 3 4 0,5-3-3 16,-7-3 6-16,5 0-9 0,-2 0-4 15,3 5-18-15,-1-1-13 0,4 3-46 16,4 4-77-16,2 3-61 0,0 0 89 16,0 7 61-16,4 3 22 0,6 2 6 15,-1 9-59-15,-1 0-102 0,4-2-58 16,3 6-104-16,-5-4-128 0,2-9-259 16,-1 9-688-16</inkml:trace>
  <inkml:trace contextRef="#ctx0" brushRef="#br0" timeOffset="157901.4">20671 3807 1693 0,'0'0'0'0,"29"-78"-81"15,21 34 78-15,14 8-7 0,10 1-114 16,7 23 43-16,-11 15 32 0,-14 6-260 16,-15 1-412-16</inkml:trace>
  <inkml:trace contextRef="#ctx0" brushRef="#br0" timeOffset="158778.49">20700 3841 421 0,'0'0'492'0,"0"0"3"16,0 0-111-16,0 0-86 0,0 0-25 15,0 0-63-15,-56-65-59 0,50 42-32 16,6-1-42-16,0-2-22 0,2-2-23 16,6 2 29-16,3-2 3 0,5 9-32 15,1-2-32-15,1 7-31 0,7 7-7 16,2 0-4-16,4 7 10 0,0 0 13 15,4 3 19-15,0 8 0 0,3-4 15 16,3 3 10-16,-4 1-2 0,7-4-1 16,-3-2-6-16,4-2-15 0,-1-3 0 15,-1 0 3-15,1 0 8 0,-3-3-12 16,-6 1 0-16,-2-1-3 0,-8-1-6 16,-4 1-4-16,-9 3-23 15,-4 0-50-15,-8 0 31 0,-18 7 55 16,-24 5 48-16,-30 9 4 0,-40 5-11 15,-43 5-16-15,-10-1-25 0,-7-13-64 16,13 4-7-16,17-15-6 0,9-3 16 16,30-3 51-16,31 0 10 0,30-5 36 15,26-2 38-15,1 0 150 0,11 0 60 16,2-4-109-16,2 1-106 0,17-2-56 16,28-13-11-16,44 1 39 0,54-2 28 15,43 1 4-15,18 6-13 0,9-2-23 16,-10 11 4-16,-17 3-39 0,-12 7-2 15,-7 0-3-15,-22 3 1 16,-15 4 2-16,-37-3 0 0,-29 3-16 16,-31-4-28-16,-16 1-25 0,-13-1-35 15,-4 4-63-15,-11 4 65 0,-40 4 102 16,-51 10-2-16,-67 4-1 0,-34 10-67 16,-18-6-16-16,-6-3 10 0,20-3 34 15,13-9 41-15,14-2 1 0,29-9 3 16,39 0-1-16,36 0 11 0,30-7-10 15,26 0 16-15,5 0 13 0,9 0 42 16,0 0 5-16,4 0-79 0,6-7 0 16,29-4-63-16,37-3 12 0,46-5 51 15,35-5 16-15,21 1 50 16,5-2 11-16,-9 8-4 0,-15 5-10 16,-2 5-16-16,-15 0-31 0,-14 7-14 15,-15 0-2-15,-28 0 0 0,-21 3 0 16,-23 1-1-16,-16-1-14 0,-3 4-14 15,-3-3-41-15,-1 4-50 0,-2-1 18 16,-1 4 38-16,-7 6 20 0,-19-1 44 16,-24 2 1-16,-32 6 11 0,-34-5-9 15,-27-5-1-15,-11 4 0 0,6-12 1 16,7 0 10-16,18-6-11 0,23 0 0 16,25 0 0-16,29 0 17 0,23 0 64 15,1-4 82-15,7 4 16 0,4-2-52 16,2-1-129-16,10-7-54 0,25-1-12 15,34-3 31-15,36-9 23 0,25-1-4 16,13 1 13-16,-2-1-13 16,-11 10 3-16,-23 4 1 0,-16 4-1 15,-25 6 0-15,-26 0-12 0,-22 6-16 16,-7 7-77-16,-20 19-223 0,-61 15-19 16,2-7-180-16,-133 35-458 0</inkml:trace>
  <inkml:trace contextRef="#ctx0" brushRef="#br0" timeOffset="-182536.93">6437 11536 124 0,'0'0'147'0,"0"0"-20"15,0 0 29-15,0 0-15 0,0 0-70 16,0 0-32-16,0 0 27 0,0 0 28 15,0 0 14-15,-60-54-1 0,46 47-9 16,-1 3-10-16,1 1-36 0,-3-1-23 16,3-3-28-16,-1 7-1 0,1-3-2 15,3 3-24-15,-1 0 3 16,2 0 0-16,-1 0 4 0,5 0 17 16,-2 0 2-16,0 3 3 0,1 1 10 15,1-1-11-15,0-3 27 0,0 4 14 16,0-4-21-16,1 3-19 0,-1 1-3 15,0 3-13-15,2-2 0 0,0 2 12 16,0 0-16-16,2 0 16 0,2 3-1 16,0 1 2-16,0-1 12 0,8-5 24 15,-2 2 19-15,8 0 23 0,1-3 0 16,1 3-26-16,5-4-19 0,2 1-7 16,2-1 0-16,0-3 16 0,3 4 0 15,3-4 4-15,7 0-11 16,11 0-9-16,13 0-3 0,17 0-4 15,16-4 1-15,19-10 3 0,-1 0 6 16,1-1 0-16,-4-6 3 0,-3 3 4 16,7 6 3-16,2-5 0 0,-5 6-4 15,-8 4-9-15,-5 0-25 0,-7 7-1 16,0-3 1-16,-3 3 2 0,3 0-2 16,-6 0 1-16,2 0 1 0,-4 0 20 15,3 0 22-15,1-4-3 0,13 4-7 16,7 0-9-16,7 0-24 0,1 0 11 15,5 0 0-15,0 0-9 0,2-1 8 16,2-6 1-16,4 0-9 0,-4-4-1 16,-2-3 0-16,-6 7 10 0,2-5-13 15,-2 2-1-15,-3-1-2 16,3 4-10-16,-4 0 0 0,-3 4 10 16,-1-1 1-16,8 1 2 0,-1-3 2 15,3 3 1-15,-4-4-1 0,2 3 1 16,4-3 0-16,-3 4 9 0,5-4-11 15,0 4-1-15,4-1 2 0,-2-3 1 16,0 0 0-16,0 5-3 0,3-5-2 16,-10 4-11-16,5-1 10 0,-8 1-10 15,-2 3 12-15,-9-4 1 0,2 4 45 16,-3 0 0-16,1 0-23 0,-6 0-9 16,5 4-12-16,-5 3 0 0,0-7 1 15,4 7-1-15,-2-7 1 16,3 3 1-16,-1-3 0 0,-6 2 0 15,4-2 0-15,-4 0-1 0,-4 0 1 16,0 0-1-16,-2 0 0 0,0 0 0 16,-2-2-2-16,-5 2 16 0,3 0 4 15,-4 0-7-15,-5 2-13 0,-1 2 0 16,3 3 0-16,-1 0-1 0,1-1 1 16,5 5 1-16,4-1 2 0,4-3 13 15,0-1-3-15,0-3-11 0,2 4 14 16,-2-7-13-16,4 0 1 0,2 0-1 15,2 0 0-15,2-7-1 0,5 0-1 16,-3 2-1-16,-2-2-1 0,5-4 0 16,3 1 0-16,5 7-12 15,2-4 11-15,0 0-1 0,2 3 0 16,1 4-1-16,10 0 2 0,5 0 0 16,6 0 1-16,-3 0 1 0,1 0 1 15,1 0 0-15,-3 4 0 0,-1-1 0 16,-9 1-1-16,-6-1 0 0,-9 1 0 15,-7-4 0-15,1 3 2 0,-4-3 2 16,-1 0-3-16,-5 3-1 0,-6-3 0 16,2 4-2-16,-1-1-1 0,1 1 0 15,7-1-13-15,1 4 14 0,-6 0 0 16,0-1 0-16,-2 1 2 0,-2 0 0 16,0 0 0-16,-5 0 2 0,-3 0-1 15,0-1 1-15,-15 1 0 16,-17-5 0-16,-9 5-2 0,-22 0 0 15,1-3-13-15,-5 6-274 0,-8-3-214 16,9 16-478-16</inkml:trace>
  <inkml:trace contextRef="#ctx0" brushRef="#br0" timeOffset="153845.54">27212 2888 1705 0,'95'-125'0'16,"-40"78"-68"-16,-5 3 68 15,-19 11 13-15,-10 12 15 0,-5 0-28 16,1 2-19-16,4 1-16 0,1-4 34 15,1-6-11-15,2 2-135 0,-7 1-133 16,-5 11-202-16,-5-15-203 0</inkml:trace>
  <inkml:trace contextRef="#ctx0" brushRef="#br0" timeOffset="154588.3">27470 2095 722 0,'-2'-61'1427'15,"14"3"-1178"-15,9-10-3 0,-2-2-69 16,-1 9-81-16,-5 11 49 15,-3 11-5-15,-2 13-82 0,0 2-42 16,-3 1-4-16,-1-5-24 0,-4-5 12 16,0-7-26-16,-11-11-31 0,-22-3-81 15,-29-7-25-15,-41-3-40 0,-29-1 61 16,-28 8 51-16,-15 3 33 0,-7 6 29 16,-21 1 16-16,-10-3 11 0,-12-4-11 15,-11 3 11-15,-8 1 2 0,-4 6 62 16,-6 4 68-16,-2 1-11 0,0-1-13 15,3 0-41-15,1-7-40 0,6 5 59 16,6 13-26-16,11-1-13 0,6 2-29 16,-1 2-13-16,3-2-3 0,0 5-16 15,-17 16 0-15,-8 7-19 0,-10 20 18 16,-15 11 16-16,-14 13-11 16,-9 10-1-16,-7 3 12 0,-7 13-1 15,2 15 0-15,0 6 2 0,-23 28-2 16,-10 13-10-16,27 6-11 0,29 0-3 15,72-20-19-15,66-13 10 0,27 3 25 16,34 7 10-16,18 4 87 0,22 5-35 16,17-6-20-16,19-3 22 0,16 8 7 15,23 4-16-15,15 5 6 0,10 6-35 16,16 2 19-16,17-2-12 0,18 6 2 16,28 3 10-16,20 5-3 0,20-8 19 15,18-2 3-15,17-6-54 0,16-6-48 16,9-7-25-16,11-5-3 0,7-17-11 15,7-14 14-15,0-5 47 16,7-15 23-16,6-10-36 0,12-11 37 16,7-10 2-16,10-10 0 0,10-8 0 15,6-4 0-15,7-7 29 0,9-7 51 16,5-7 35-16,7-11-19 0,5-4-10 16,0-13-7-16,5-9 16 0,2-13-12 15,-1-8 8-15,-5-12-9 0,1-15-22 16,-10-9-22-16,-4-7-10 0,-16-9-13 15,-17-5-15-15,-29-4-12 0,-38-1-29 16,-38-13-72-16,-46-1-10 0,-50-7 6 16,-47-1-10-16,-45-7 41 0,-40-8 26 15,-50-2 12-15,-38-10 29 16,-38 7-36-16,-31-4 23 0,-33-2-1 16,-25 3 33-16,-25 6 35 0,19 21-32 15,27 27 70-15,-2-4-31 0,3-2 72 16,-26-23-47-16,-18-11-42 0,14 13-25 15,16 23-2-15,9 35-192 0,64 36-354 16,-112 37-1118-16</inkml:trace>
  <inkml:trace contextRef="#ctx0" brushRef="#br0" timeOffset="164543.06">11663 15139 1661 0,'0'0'675'0,"0"0"-298"16,0 0-151-16,0 0 75 0,0 0-107 15,0 0 12-15,0 0 8 0,0 0-38 16,0 0-31-16,-9-47-48 0,9 43-51 16,0 1-12-16,-2 0 10 0,0-1 18 15,0 4 12-15,0-3-22 0,0 3-37 16,0 0-14-16,-4 0-1 0,-2 0 18 16,1 0 13-16,1 3 9 0,-6 1-3 15,6-1-3-15,-5 4-13 0,1 0-8 16,6 5-13-16,-5 2-3 0,7 0-19 15,0 7 7-15,2-5 12 16,9 5 1-16,-1-2-14 0,-2-2 13 16,11 1 0-16,-7-1 2 0,2-8 1 15,-1 1 2-15,1-6 20 0,-4-1 15 16,3 1 24-16,-5-4 13 0,0-4-7 16,0-3-15-16,-2-3-22 0,-1 1-5 15,-1-5-13-15,0 0-11 0,0-3-1 16,-2-2-2-16,0 5 0 0,0-4 2 15,0 3 3-15,0 1 0 0,-4 3-2 16,-1 1-1-16,1 3-15 0,-6 1-10 16,2 3-2-16,-7 3 27 15,5 0 0-15,-7 0 24 0,3 5 7 0,1 2-1 16,-3 4-11-16,1-1-19 16,5-3 0-16,4 4-19 0,-4-3-5 15,8-1-3-15,2 0 8 0,0 0 7 16,2 0 9-16,8-3-12 0,-2-1 15 15,7-3 2-15,-3 4 10 0,5-4-9 16,-1 0 9-16,1-4 0 0,-1-3-9 16,-1 0 19-16,-3 0 11 0,1-3 13 15,-7 1-3-15,0-1-1 0,-2-4-17 16,-4 3-10-16,0-3 0 0,-4 2-15 16,-2-2 0-16,0 0-18 0,-7 7-10 15,1-2-2-15,-3 2 29 0,3 4 1 16,-3 3-1-16,-3 0-2 0,7 7-15 15,-5 2-7-15,8-2-2 16,-3 7 2-16,7-4-2 0,0 0 3 16,4 3 2-16,0-3 7 0,0 1 12 15,4-1 1-15,2-3-1 0,7 0 3 16,-5-5 1-16,4-2 20 0,-1 0 1 16,1 0 5-16,-4 0 13 0,5-9 5 15,-7 6 7-15,-2-8-6 0,0 1-10 16,-4-1-2-16,0-1-10 0,0 1-6 15,0 1-6-15,-2-4-12 0,-2 7-11 16,0 0-13-16,-4 2-3 0,1 1-1 16,3 4-5-16,-2 0 6 0,-4 7 8 15,4-1 17-15,1 8-1 16,-3-1-12-16,0-2 0 0,6 5 13 16,-2 1 0-16,2-3 0 0,2-3 0 15,0-3-1-15,0-1-13 0,0 0 16 16,6-3 12-16,-2-4 10 0,8 0-1 15,-3-7 0-15,5 0-5 0,-1-2-4 16,1-1 3-16,3-8 12 0,-7 4 1 16,2-2-4-16,-5 2 0 0,-1 1-2 15,-4-1-4-15,-2 1-18 0,0 6-9 16,-6 0-34-16,-3 0 7 0,-3 7 21 16,-3 0 13-16,1 7 0 15,-5 0-1-15,3 7-9 0,1 2 0 16,1 1-6-16,6-3-3 0,-1 6-13 15,7-6-9-15,2 0 16 0,6-4 9 16,7-5 16-16,3-1 2 0,-1-4-1 16,3-4 2-16,3-1-1 0,0-9 2 15,0 0 19-15,-5 0-11 0,-4-2-10 16,1 2-15-16,-11-3-37 0,-2 7-82 16,-8 6-127-16,-9 4-209 0,1 0-823 15,-51 35-1533-15</inkml:trace>
  <inkml:trace contextRef="#ctx0" brushRef="#br0" timeOffset="167312.66">11590 13805 1174 0,'0'0'276'0,"0"0"-136"0,0 0 111 16,0 0-102-16,0 0-13 0,0 0 10 15,0 0-4-15,0 0-22 0,0 0-120 16,-12-25 0-16,14 22-52 0,4 3 13 15,2 0 10-15,-3 0 13 0,-1 0 15 16,2 0-1-16,0 3 1 0,-4 1 1 16,2-1 2-16,-4 1 14 15,2-1 4-15,-2 1 22 0,0-4 58 16,0 0 38-16,0 3 30 0,0-3-14 16,0 0-42-16,0 0-52 0,0 0-47 15,2 0-13-15,-2 0-38 0,3 0 22 16,1 0 16-16,2 0 38 0,-2 0 13 15,-2 0 29-15,4-3 82 0,3-1 22 16,-5 1-14-16,-2-4-13 0,2 0-21 16,-2 5-15-16,-2-5 0 0,0 0-3 15,0 4-28-15,0-4-32 0,0 3-30 16,-2 4-28-16,-2 0-49 0,2 0-38 16,0 0-9-16,0 4 22 0,2 3 9 15,0 0-122-15,0 0-153 16,0-4-298-16,8-1-897 0</inkml:trace>
  <inkml:trace contextRef="#ctx0" brushRef="#br0" timeOffset="169885.03">13399 15146 1220 0,'0'0'456'16,"0"0"-294"-16,0 0-38 0,0 0 48 15,0 0-39-15,0 0-17 0,0 0-9 16,0 0 38-16,0 0 13 0,-8 4-71 16,6-4-87-16,2 0-40 0,0 0-15 15,0 0 55-15,-2 0 10 0,2 0 38 16,0 7-12-16,-2-2-23 0,-3 2-1 16,3 0 17-16,-4 0 32 0,2 0 23 15,0 0 34-15,2-4 6 0,-2 1-25 16,0-1-35-16,-3-3-20 0,5 4-6 15,0-4-3-15,2 0-7 16,0 0-28-16,0 0-19 0,0-4-28 16,0 1 6-16,4-4 22 0,3 0 0 15,-3 0 16-15,0 0-12 0,-2 0 15 16,0 0 24-16,0 5 55 0,-2-1 7 16,0-1-86-16,-4 4-1 0,-2 0 1 15,-7 0 31-15,5 7 20 0,-8-5 2 16,3 1-2-16,-3 1 12 0,-3-1 21 15,0 1 21-15,5-1-33 0,-3 1-20 16,3-1-23-16,4-3-17 0,-1 4-12 16,5-4-11-16,6 0-52 15,0 0-59-15,0 0-98 0,6 0-242 16,27-7-830-16</inkml:trace>
  <inkml:trace contextRef="#ctx0" brushRef="#br0" timeOffset="170694.49">11688 16669 1570 0,'0'0'506'0,"0"0"-360"0,0 0-52 16,0 0 26-16,0 0 70 0,0 0 55 16,0 0-36-16,0 0-53 0,0 0-57 15,0 0-67-15,41-16-29 0,-35 9 0 16,2 0 13-16,3 0 10 0,-7 0 6 16,2 0-4-16,-2 0-28 0,-4 0-16 15,0 4-28-15,0 1 2 0,-8-2 7 16,2 4 7-16,-9 0 28 0,5 0 3 15,-7 4 80-15,1 1 25 0,3 2 9 16,-5 0 13-16,5 0-36 0,3 0-88 16,4 0-6-16,0 0-47 15,4-4 47-15,2 1 6 0,0-4 35 16,8 0-6-16,-2 0 0 0,0-4-17 16,5 1-15-16,-5 0-3 0,0-1-72 15,0-3-16-15,-2 7 12 0,-4 0-50 16,-4 0-186-16,-2 7-243 0,-21 12-761 0</inkml:trace>
  <inkml:trace contextRef="#ctx0" brushRef="#br0" timeOffset="171482.31">9835 15291 411 0,'0'0'326'16,"0"0"-163"-16,0 0 36 0,0 0-141 15,0 0-58-15,0 0-9 0,0 0 9 16,0 0 58-16,0 0 53 0,-12-40 22 16,10 36 50-16,0 1 51 0,-2-4 35 15,0 3 35-15,-3 4 54 0,-1-3-62 16,0-1-73-16,2 4-45 0,-7-3-41 16,7 3-33-16,-4 0-13 0,1 0-31 15,5 0-35-15,-2 0-25 0,2 0-63 16,2 7 10-16,2-4-20 0,-2 8 57 15,2-4 4-15,0 3 12 16,0-1-13-16,4 5 10 0,-2-4-12 16,4 4 15-16,-2-3 1 0,3-6 1 15,-1 2 2-15,0-4 30 0,0 1 14 16,0-4 30-16,3 0 7 0,-5-7-13 16,2 0-5-16,-2-2-1 0,0-1 15 15,0-4 16-15,-4 3 24 0,0-1-7 16,-4 2-40-16,0 3-40 0,-6 0-34 15,-1 7-48-15,-1 0-36 0,0 0 4 16,-1 7-1-16,-1 0-140 0,8 3-226 16,-1 2-808-16</inkml:trace>
  <inkml:trace contextRef="#ctx0" brushRef="#br0" timeOffset="173471.7">7210 13534 1304 0,'0'0'241'0,"0"0"9"0,0 0-250 15,0 0-97-15,0 0 93 0,0 0 4 16,0 0 17-16,0 0 12 0,0 0 36 16,52 44 65-16,-44-23 32 0,2 16 6 15,-1 17-6-15,-1 24-23 0,-4 34-23 16,-4 29-13-16,-2 18-22 0,-6 6 5 15,-7 1-44-15,-1-7-10 16,-5 3-9-16,-2 7-7 0,-4 2 0 16,1 2 0-16,1-4-16 0,4 4-2 15,9 1 2-15,3-1 3 0,9 3 35 16,0 0-3-16,11-5-3 0,-1 5-19 16,2-3-12-16,-1-7 12 0,-1-1-11 15,1-1-1-15,-1-5 2 0,-2-2 16 16,2-12-15-16,1-11-2 0,-3-8-2 15,-2-11 13-15,0-28-13 0,-1-26 0 16,-5-21-1-16,4-19-1 0,-2-4-10 16,-2-4 12-16,2 4-2 0,2-3 2 15,-2 2-4-15,0-2 4 0,0-7 45 16,0-4 31-16,4-3-2 0,-1-3-51 16,5-8-23-16,0 1-22 15,5-3 3-15,5 0-26 0,1-1-12 16,6 3 19-16,6-1 18 0,8 1 1 15,13 4 3-15,10 4 3 0,17 3 11 16,10 0-1-16,14 10 2 0,-4 4 1 16,1-5 0-16,-5 2 2 0,-2-4 14 15,6-7-14-15,5-7 21 0,5-4-7 16,11-1-4-16,6-2 11 0,9-3 56 16,8 3-9-16,3 1-9 0,10 3-17 15,3-1 3-15,4 8-12 0,5-1-16 16,1 4-18-16,7 0 22 0,6 0 5 15,6 0-6-15,4 0-6 0,5 4-14 16,3-4 1-16,3 0 16 16,6 0-18-16,4-4 12 0,0-10-10 15,4-5-1-15,4-12 23 0,-2 1 35 16,-6 1 9-16,2-6 35 0,-8 5-38 16,0 2-25-16,-6 5-13 0,-7-1 18 15,-12 10-5-15,-17 5-13 0,-18 6-16 16,-19 3-12-16,-20 12-1 0,-29 6-2 15,-23 2-103-15,-25-4-192 0,-17 2-144 16,-6-4-372-16,-10 15-811 0</inkml:trace>
  <inkml:trace contextRef="#ctx0" brushRef="#br0" timeOffset="174163.94">12864 18453 2300 0,'0'0'687'16,"0"0"-559"-16,0 0-103 0,0 0-25 16,0 0 80-16,60 10-32 0,-46-10-46 15,5 0 27-15,1 0 28 0,1 2-9 16,-2 2-48-16,-5-1-26 0,3 8 26 15,-1 3 41-15,-5 3 19 16,1 6-15-16,-2 12-17 0,3 1-24 16,-7-3-1-16,2-1-1 0,0-13-2 15,-1 2-67-15,-3-2-9 0,6 9 12 16,-2-4-12-16,7 2-23 0,-5-1-77 16,9-6-123-16,-5-5-192 0,17-31-731 0</inkml:trace>
  <inkml:trace contextRef="#ctx0" brushRef="#br0" timeOffset="174384.14">13209 18442 2914 0,'0'0'610'0,"0"0"-439"15,0 0-36-15,0 0 16 0,0 0-65 16,0 0-52-16,0 0 25 0,-68 27 4 15,55-13-45-15,-5 3-18 0,-5 2-24 16,2 9-8-16,3 2-46 0,-1 1-29 16,9-5-15-16,-1 2-109 0,7-9-159 15,0 6-104-15,-2 1-162 0,0-2-437 16</inkml:trace>
  <inkml:trace contextRef="#ctx0" brushRef="#br0" timeOffset="174636.02">13546 18648 3518 0,'0'0'780'0,"0"0"-588"16,0 0-121-16,0 0-10 0,0 0-45 15,6 61-4-15,-6-47 4 0,0-5-4 16,0 5-11-16,0 3-1 16,0 1-46-16,0 1-96 0,0 5-63 0,-2 3-49 15,-2 4-95-15,4-12-297 16,-23 35-833-16</inkml:trace>
  <inkml:trace contextRef="#ctx0" brushRef="#br0" timeOffset="175446.06">5474 15352 2854 0,'0'0'725'0,"0"0"-558"16,0 0-167-16,0 0 0 0,0 0 57 16,0 0-25-16,74 14-30 0,-53-2 0 15,4 5 0-15,2 4 20 0,6 2-22 16,-4 1 0-16,-3 6-11 0,1-2-105 16,0 5-71-16,-4 2 16 0,-2-5-78 15,-7 3-37-15,0-5-97 0,-3 1-25 16,-3-1-174-16,-4-12-73 0,-2 1-98 0</inkml:trace>
  <inkml:trace contextRef="#ctx0" brushRef="#br0" timeOffset="175671.14">5813 15186 2077 0,'0'0'1285'0,"0"0"-902"0,0 0-307 15,0 0 37-15,-62 33-47 0,49-19 23 16,-5 11-30-16,-9 15 16 0,-8 17-19 16,-9 20-31-16,-5 16-24 0,-3 11 2 15,7-3-3-15,7-17-65 0,14-23-41 16,9-24-36-16,7-9-59 0,4-7-46 16,2-2-58-16,0-2-106 15,2 2-225-15,0-1-426 0</inkml:trace>
  <inkml:trace contextRef="#ctx0" brushRef="#br0" timeOffset="176050.09">6038 15615 2666 0,'0'0'622'0,"0"0"-301"0,0 0-197 16,0 0 49-16,62-40-41 0,-47 33-50 16,7-3-51-16,7-4-29 0,4 5-2 15,2-1-3-15,3 6-25 16,-1 1 6-16,-4 3-9 0,4 3 2 16,-10 11-3-16,-2 2 4 0,-7 8 0 15,-11 2 0-15,-3 2 28 0,-8 9 3 16,-7-4 25-16,-9 5 6 0,-9-1 20 15,-2 3 69-15,2-2 20 0,-2-4 27 16,2-1-9-16,4 2-81 0,8-6-55 16,5 3-23-16,8-3 10 0,4-3-11 15,4-1 0-15,11-1 0 0,5-1 2 16,13-2 0-16,15-2-3 0,18-5-83 16,17-7-87-16,18-7-84 15,6-7-116-15,-24-3-302 0,-2-10-819 0</inkml:trace>
  <inkml:trace contextRef="#ctx0" brushRef="#br0" timeOffset="179890.2">11698 13714 153 0,'0'0'1285'0,"0"0"-794"15,0 0-212-15,0 0-59 0,0 0-84 16,0 0-7-16,0 0 0 0,0 0-20 16,0 0 19-16,6-43-118 0,-12 43-10 15,-2 0-38-15,1 0 5 0,-3 0 22 16,2 0 11-16,-3 0 22 0,1 0-3 15,4 1 1-15,-7-1 5 0,9 0 23 16,-4 0 26-16,0 0-1 0,2 0 7 16,1 0-26-16,1 7-54 0,-4-3-16 15,4 3 16-15,2 3 12 0,-2 1 4 16,2 3-15-16,2 5-1 0,0-2 0 16,0 2-2-16,2 2 0 15,4-3-1-15,6-3-9 0,-3-1 12 16,5 0 22-16,-6-3 3 0,7-8 14 15,-5 1 15-15,3-4 12 0,-7 0-3 16,2-11-18-16,0 4-14 0,-4-7-15 16,1-3-13-16,-1 1-3 0,0-1-1 15,2-4-2-15,-4 5-10 0,0 2 13 16,0-3-2-16,0 5 2 0,-2 1 1 16,0 4-1-16,0 0 3 0,0 7-6 15,-2 0-6-15,-2 0-42 0,-4 4 35 16,0-1 16-16,1 8 38 0,-5-1 10 15,4-1-4-15,-5 5-7 0,3 0-14 16,-2 0-23-16,5-6-2 16,1 3-32-16,0-1 9 0,4-3 3 15,2 0 22-15,2-3 10 0,6-4 9 16,-2 0 16-16,9 0-7 0,-5 0-15 16,7-7-10-16,-5 0 12 0,3-4 7 15,-1 1 7-15,-4 1 2 0,1 2 3 16,-5-3 1-16,-4-1-18 0,-2 4-17 15,0 0-10-15,-4 0-19 0,-4 6-5 16,-5 1-7-16,-1 0 9 0,-1 0 10 16,-1 1 4-16,-1 6-1 0,7 0-22 15,-5 0-29-15,9 0-253 16,-2 0-265-16,12-3-598 0</inkml:trace>
  <inkml:trace contextRef="#ctx0" brushRef="#br0" timeOffset="182629.96">11801 13578 1289 0,'0'0'598'0,"0"0"-277"16,0 0-26-16,0 0-102 0,0 0-99 16,0 0-91-16,0 0-3 0,0 0-23 15,0 0 23-15,-29-47 0 0,23 47-22 16,2 0-14-16,2 0 1 0,0 0 6 16,2 0 17-16,-2 0 12 0,2 0 16 15,0 0 23-15,-2 0 45 0,0 0 2 16,-5 0-44-16,1 0-19 0,0 0-1 15,-6 3 10-15,-1 1 16 0,-3 3-16 16,-1 0-17-16,1 3-15 0,-5 3-16 16,0 1 4-16,3-1 8 15,-5 1 1-15,2 2 0 0,3 2 1 16,3-4 2-16,-1 1-1 0,-1-1 1 16,7 0-1-16,-5 0-12 0,7-5-3 15,-4 5 16-15,7-4 45 0,1 1-10 16,-2-1-3-16,6 2 13 0,0-1-4 15,4 3 1-15,2 0 6 0,7-2-1 16,5 5-21-16,1-3-13 0,6 0-11 16,-2-1 14-16,3-3 0 0,3 0 6 15,-4-3 0-15,0-3 7 0,-2-4 18 16,0 0 86-16,-3 0 28 0,1-11-57 16,0 1-41-16,-3-4-26 0,1-2-8 15,-1-5-3-15,-1-3-14 16,-1 5-10-16,-5-6 1 0,-3 3-2 15,0 1 0-15,-6-2-1 0,-2 6 0 16,-2-1-31-16,-10 3-11 0,-1 4-5 16,-5 4 3-16,-7 4 19 0,-4-1 24 15,-2 4 1-15,-2 4 32 0,-2 3-4 16,4 0-16-16,-4 1-12 0,6 6-31 16,2 0-10-16,4 4 7 0,5-3-1 15,1 3 7-15,11 3 6 0,2-2 6 16,4 2 16-16,2-4 0 0,8 2 3 15,9-1 19-15,6-4-19 0,1-9 16 16,7 2 13-16,-4-7 12 16,7 0 3-16,-7-9 3 0,-3-5 10 0,-3 0 19 15,-2-10 48-15,-7 8-2 16,-8-8-5-16,-6 1-46 0,0-1-33 16,-10 1-39-16,-4-5-2 0,-7 6-4 15,-2-3-17-15,-2 1 5 0,-6 8 4 16,2 2 10-16,3 4 1 0,-1 3-33 15,2 7-31-15,4 3-6 0,3 8 9 16,-1 6 15-16,11 6 29 0,0 5 5 16,5 1 10-16,3 3 1 0,7-3 2 15,1-1-12-15,6-2-29 0,-1-1 13 16,5-10 28-16,-1-4 44 0,-3-4 27 16,3-7 10-16,-1 0-13 0,-1-11-21 15,-3-3-7-15,3-1-12 16,-9-6-7-16,0-2-19 0,0 2-1 15,-6-7-1-15,0 9-2 0,-4-2-10 16,-4 6-19-16,-6 4-34 0,-1 4-19 16,-4 7 4-16,-3 4-45 0,3 10-176 15,-4 8-203-15,9-1-628 0,2 23-1101 0</inkml:trace>
  <inkml:trace contextRef="#ctx0" brushRef="#br0" timeOffset="184233.58">12091 13130 1175 0,'0'0'459'16,"0"0"-144"-16,0 0 116 0,0 0-63 15,0 0-50-15,0 0-28 0,0 0-70 16,0 0-50-16,0 0 13 0,-48-11-13 16,36 22-45-16,3 1-54 0,-1 5-30 15,4 1-16-15,4 1-13 0,0 2-1 16,2 3-10-16,2-4 0 0,4 1 15 16,6-2-1-16,-1 2 1 15,3-4 6-15,1-5 2 0,-3-1 13 16,5-1 7-16,-7-6 5 0,2-1 7 15,-3-3 11-15,3 0 22 0,-4-3-3 16,-2-8-34-16,5-3-18 0,-5-1-10 16,2-6-12-16,3-5-12 0,-3-6-13 15,2 3 1-15,-4-6 10 0,1 1 2 16,3 1 0-16,-6 5 17 0,-2 2 8 16,-2 5 21-16,-2 4-45 0,-10 8-1 15,-3 6-22-15,-5 3 9 0,-5 3 13 16,-6 9 0-16,2 6-10 0,2 3-27 15,0 1-15-15,6 3-49 16,5-6-148-16,12 2-117 0,4 0-183 16,4-12-251-16,43-9-1005 0</inkml:trace>
  <inkml:trace contextRef="#ctx0" brushRef="#br0" timeOffset="184453.76">12450 13126 2704 0,'0'0'695'15,"0"0"-467"-15,0 0-45 0,0 0-16 16,0 0-56-16,0 0 26 16,0 0-62-16,-56 61-60 0,56-55-13 0,7 1-2 15,3 0-1-15,2 0-186 16,5-4-83-16,2-3-97 0,-1 0-86 15,-8-3-301-15,7-18-1038 0</inkml:trace>
  <inkml:trace contextRef="#ctx0" brushRef="#br0" timeOffset="184915.91">12552 12879 2270 0,'0'0'349'0,"0"0"-117"16,0 0 175-16,0 0-112 0,0 0 43 15,0 0-92-15,0 0-78 0,0 0 36 16,0 0-6-16,0 0-79 0,70-51-48 15,-39 39-16-15,-2-6 6 0,0-2-6 16,-2 9-36-16,-5-1-19 0,-1 1-28 16,-4 4-12-16,-3 4-15 0,-6 3-6 15,-6 7 45-15,-2 7 16 0,0 2 3 16,-2 4 12-16,-10 8 0 16,2 2-11-16,-7-4 11 0,3 9 3 15,-3-5 4-15,0-2-1 0,1-9-6 16,6 5 1-16,-3-6-4 0,5-10-12 15,6 6-3-15,2-7 3 0,0 0 24 16,6-3 4-16,9-4-13 0,1 3-15 16,1-3 0-16,5 0-21 0,3 0-59 15,4-3-61-15,-4-4-49 0,2 0-36 16,-2 0-16-16,-1-4-62 0,-3 6-139 16,0-5-103-16,-9 3-235 0,1-14-811 0</inkml:trace>
  <inkml:trace contextRef="#ctx0" brushRef="#br0" timeOffset="185417.03">13178 12619 2835 0,'0'0'693'15,"0"0"-289"-15,0 0 40 0,0 0-187 16,0 0-64-16,0 0 83 0,0 0-112 15,0 0-91-15,0 0-73 0,0 0-6 16,-17-30-64-16,11 34 28 0,-4 6 20 16,2-1 22-16,-7 8 13 15,3-3-11-15,-5 2 1 0,1 5 9 16,1-4 0-16,-1-1 6 0,-3 1 10 16,7-3-11-16,-1-3-17 0,5-1-30 15,-2-4-10-15,5 4 37 0,1 0 3 16,2-3 33-16,2 0 4 0,0 0-4 15,0 0-2-15,0-1-4 0,4 1-3 16,-2 0 1-16,3-4-7 0,3 1 3 16,-6-1 6-16,2 1 4 0,0-4 8 15,-4 0 31-15,4 0 24 0,5 0-52 16,-3-4-42-16,4-3-17 0,9 4-13 16,8-8 5-16,14 4 10 0,2 5 3 15,1-1-3-15,1 3 13 0,-3 0 0 16,3 3-13-16,5 3 0 15,-5 4 3-15,-6 1-4 0,-8 6 1 16,-6-5-3-16,-6 6 0 0,-13 3 18 16,-6-6 23-16,-6 6 11 0,-15 0-1 15,-2-2-9-15,-6 2-21 0,-4-3-3 16,2-3-12-16,0 3-15 0,0-4-113 16,7-6-94-16,3 6-117 0,11-7-393 15,-1 7-932-15</inkml:trace>
  <inkml:trace contextRef="#ctx0" brushRef="#br0" timeOffset="186596.96">13897 15038 760 0,'0'0'1343'0,"0"0"-1080"0,0 0-44 0,0 0 113 16,0 0-104-16,0 0 49 16,0 0-7-16,0 0-69 0,0 0-27 15,0 0-24-15,-22-28-63 0,22 25-41 16,-7-1-2-16,5-1 27 0,0 1 15 15,0 4 41-15,0-3-29 0,-2 3-49 16,0 0-30-16,-4 3-18 0,3 6 0 16,-3 5 17-16,-2 3 31 0,1 4 19 15,-3 6 8-15,4 2 52 0,0 3-12 16,-1 1-64-16,5 2-25 0,4-2-25 16,0-4 16-16,2-1-16 0,11-5 1 15,-3-2 12-15,4-7 1 16,5-7 2-16,-4-4 27 0,3-3 4 15,3-3 11-15,-3-8 7 0,1-3 0 16,-5-8-19-16,5-3-18 0,-4-4-6 16,-5-6-11-16,2 2-10 0,-6-4 9 15,-3-5-9-15,-3 6 0 0,0-1 12 16,-3 9-12-16,-5-2-1 0,-6 6-2 16,-5 8-18-16,-4 6-9 0,1-1-1 15,-1 11 1-15,-2 0-12 0,2 7-16 16,3 7-14-16,7 2-10 0,3 1-124 15,8 4-71-15,2-2-150 0,16 2-323 16,-5-7-642-16,34-1-1093 0</inkml:trace>
  <inkml:trace contextRef="#ctx0" brushRef="#br0" timeOffset="186947.2">14218 15219 2767 0,'0'0'628'0,"0"0"-242"16,0 0 69-16,0 0-191 0,0 0-88 15,0 0 8-15,0 0-101 0,0 0-49 16,0 0-16-16,0 0-18 0,-15 18-21 16,15-11-4-16,0-4-2 0,0-3-75 15,0 4-67-15,4-4-62 0,3 0-65 16,-3-4-126-16,0 1-253 15,4-22-865-15,-20 25 53 0</inkml:trace>
  <inkml:trace contextRef="#ctx0" brushRef="#br0" timeOffset="187659.4">14509 14825 3004 0,'0'0'583'0,"0"0"-211"15,0 0 60-15,0 0-188 0,0 0 11 16,0 0 35-16,0 0-83 0,0 0-52 16,0 0-19-16,0 0-60 0,4-10-40 15,-6 13-15-15,0-3 6 16,0 4 4-16,-4-4-4 0,2 0-15 15,0 3-11-15,-3 1-1 0,-5-1-2 16,4 1-1-16,-7 3 3 0,-1-2 0 16,3 2 21-16,-3 3 0 0,-1-3-5 15,5 4-16-15,-3-4-24 0,7 1 3 16,2 3 18-16,-2-4 2 0,6 3 0 16,-1-3 0-16,3 0 1 0,0-3 0 15,0 1 3-15,0-2 9 0,3 1-9 16,-3-4 0-16,0 3 9 15,2 1-10-15,-2-1 0 0,0 1-2 16,0-1 0-16,0 4 3 0,-2 0 9 16,-3 0-10-16,1 6 0 0,0-3-2 15,0 0-2-15,2 1 2 0,0-4 0 16,2-4 15-16,0 4 4 0,0-5 5 16,2 2 0-16,4-4 0 0,-2 0 24 15,0 0 40-15,1-4-10 0,1-1-30 16,2-2-24-16,-2 3-21 0,0-3 0 15,5 4-3-15,-5-4-11 0,0 0-4 16,4 3-9-16,-1 1-3 0,3 0 0 16,1 3 0-16,5 0 0 0,3 0-16 15,0 0-38-15,3 0-3 0,3 3 11 16,-2 0 13-16,0 1 8 16,-5-1-2-16,1 4 5 0,-6 0 16 15,-7 0 33-15,-4 0 16 0,-4 6 15 16,0 1-4-16,-6 3 3 0,-7 0 9 15,1-1 4-15,-2 2-4 0,3-4-15 16,-1-2-22-16,6-2 1 0,-1-3 9 16,3 0 0-16,2-3 0 0,-2-4-12 15,4 0-11-15,0 0-16 0,0 0-18 16,4-4-91-16,0 1-76 0,-2-4-141 16,-2 3-748-16,-6-13-1565 0</inkml:trace>
  <inkml:trace contextRef="#ctx0" brushRef="#br0" timeOffset="188612.55">14348 14937 95 0,'0'0'114'0,"0"0"-36"16,0 0 62-16,0 0 49 0,0 0 95 16,0 0 25-16,0 0 23 0,0 0 26 15,0 0 28-15,0 0-47 0,4 3-33 16,-4-3-34-16,0 0-20 0,-2 0-36 15,-6 0-5-15,4-3 15 0,-5 3-1 16,-1 0-6-16,6 0-40 0,-4 0-41 16,-1 0-12-16,5 0-22 0,0 0-28 15,2 0-27-15,2 0-32 0,0 0-16 16,0-4-1-16,2 4 31 0,2-3 8 16,0-1-12-16,2 4-14 0,-1-3-10 15,-1-1 18-15,-2 4-3 0,0-3 3 16,0 3 7-16,0 0 11 0,-2-4-5 15,0 4-10-15,0 0-6 16,0 0-16-16,0 0 19 0,0 0-18 16,0 0-3-16,0-3 0 0,4 3-24 15,0 0 0-15,0-4 6 0,3 4 16 16,5-3-11-16,-2-1 12 0,5 4 0 16,3-1 1-16,-3-6 2 0,4 3 11 15,1 4-13-15,-3 0-22 0,-3 0-5 16,3 0 6-16,-3 0 3 0,-6 4 15 15,1 4 3-15,-1 3 13 0,-2-1-1 16,-4 1-9-16,4 3 12 0,1-2-12 16,-3 2 9-16,0 0-11 0,0-7 0 15,4 5 2-15,-4-2 0 16,1-3 9-16,-3 0 1 0,0 4 5 16,-2-4 12-16,0 3 3 0,-2-1 10 15,-5 5 35-15,-1 3-5 0,-4 3-19 16,-5 1-5-16,3 0-4 0,-5 1-12 15,1 3-9-15,-1-3 4 0,2-1-1 16,5 0 0-16,-2-5-9 0,7-2-18 16,1-4-2-16,0-3-16 0,6 0 6 15,0-7 10-15,0 2 2 0,4-2 2 16,2 0 13-16,1 0 0 0,-3 0-12 16,6-2 9-16,-4-1 0 15,-2-4 3-15,7 3-12 0,-3 1-1 16,-2-1-2-16,4 1 0 0,-1-4 0 15,7 3 14-15,-1-3-12 0,7 0 1 16,3 2 0-16,6-5-1 0,4 3-1 16,3-7 11-16,3 3 0 0,2-1-10 15,-3 2-2-15,-5-4-1 0,0 3-1 16,-6 4-1-16,-6 0 0 0,-7 2 3 16,-8 2 1-16,-3-1 36 0,-1 4-31 15,-4 0-6-15,-7 0-34 0,1 0-8 16,-8 7-6-16,3-7-12 0,-3 2-25 15,4 1-30-15,-5-3-36 0,7 0-30 16,-2 0-44-16,5 0-83 16,3-3-259-16,0 1-546 0,6-15-351 0</inkml:trace>
  <inkml:trace contextRef="#ctx0" brushRef="#br0" timeOffset="189175.55">15032 14700 2745 0,'0'0'786'0,"0"0"-416"16,0 0-35-16,0 0-62 16,0 0-121-16,0 0 72 0,0 0-19 15,0 0-80-15,0 0-13 0,0 0-21 0,17-34-45 16,-17 34-13-16,-4 0 1 15,-1 0 5-15,1 7-19 0,-6-3-20 16,-3 8-3-16,-3-1 2 0,-1 3 1 16,-1 3 28-16,-5 2 14 0,0-1-3 15,3-1-5-15,-1 2 8 0,4-1 0 16,1-1-15-16,6-5-24 0,3 2-3 16,1-3 3-16,6-4 13 0,0 0 2 15,0 0-15-15,6-2 18 0,-1 2-6 16,-1-4-3-16,0 4-10 0,-2 0 10 15,4-3-10-15,-4 3 13 0,0 0 0 16,-2-2-3-16,0-2-11 0,2 4-1 16,-2-3-2-16,4-1-10 15,-2 1 12-15,7-4 10 0,1 0 6 16,5 0-13-16,-1-7 12 0,5 0-15 16,1 0-2-16,3-2-1 0,0-1 2 15,-1 3-11-15,1 0-7 0,-2 0-14 16,-2 7 12-16,-5 0 0 0,3 0 3 15,-5 7 15-15,0 3-9 0,-3 4 9 16,-1 2 0-16,-2 1 1 0,-2 1-1 16,0 1 0-16,0-2 2 0,-1 1 0 15,-3-2 1-15,0-2 0 0,0-1 1 16,-3-2-1-16,-5 1-27 16,0-1-45-16,-7-1-73 0,3 1-92 15,-9-1-168-15,5-1-776 0,-42 12-1861 0</inkml:trace>
  <inkml:trace contextRef="#ctx0" brushRef="#br0" timeOffset="190199.92">12192 16665 1003 0,'0'0'1501'0,"0"0"-1127"16,0 0-83-16,0 0 85 0,0 0-170 15,0 0-84-15,0 0-21 0,0 0-32 16,0 0-34-16,0 0-35 16,-29-3-24-16,29 3-14 0,0 0 38 15,0 0 29-15,0 0 44 0,0 0 27 16,0 0 21-16,0 0-9 0,0 0 8 15,0 0 31-15,0 0 9 0,0 0-59 16,-2 7-77-16,0 3-24 0,-2 4 0 16,-5 5 33-16,5 9 25 0,-2 5 12 15,-4 2-3-15,6 5-3 0,2 0-25 16,-3 1-23-16,5-3-16 0,0-8 0 16,5-3 0-16,5-7 1 0,2-6 23 15,7-7 3-15,-1-7 10 0,-1-4-10 16,2-10 0-16,1-3 4 0,1-9-7 15,0-2-6-15,-3-5-3 16,-5-1-12-16,-1-1 12 0,-6-1 7 16,0 3 2-16,-6 1-3 0,0-1 3 15,-8 9 0-15,0 1-24 0,-9 6-14 16,-1 3-10-16,-3 5-9 0,0 5-4 16,1 1-5-16,3 3-12 0,-1 7-41 15,3-2-111-15,7 6-60 0,4-1-90 16,4 4-129-16,6 0-244 0,0-5-412 15,33 8-924-15</inkml:trace>
  <inkml:trace contextRef="#ctx0" brushRef="#br0" timeOffset="190389.2">12533 16881 3857 0,'0'0'788'0,"0"0"-487"16,0 0 92-16,0 0-107 0,0 0-165 15,0 0-19-15,0 0-44 0,0 0-58 16,0 0-35-16,0 0-62 0,-25 18-88 16,25-18 12-16,10 0 0 0,-3-4-43 15,-1-3-131-15,6 0-356 0,-6 0-597 16,15-26-1261-16</inkml:trace>
  <inkml:trace contextRef="#ctx0" brushRef="#br0" timeOffset="190767.4">12707 16608 307 0,'0'0'3549'0,"0"0"-3021"16,0 0-293-16,0 0 140 0,0 0-204 16,0 0-52-16,0 0-22 0,0 0-54 15,0 0-43-15,0 0-39 0,-21-47-16 16,29 40 22-16,5 0 9 0,5 1 2 15,1-1 19-15,4-3-21 0,1 3 6 16,3 3-4-16,-2 1-24 16,0 3-11-16,-2 0 8 0,-1 0-3 0,-3 3 12 15,-5 8 40-15,-5 3 24 16,-7 5 19-16,-2 2 6 0,-4 5 15 16,-9 2 28-16,-1 5 2 0,-3-1-6 15,-4-3-12-15,3 3-6 0,3-6-28 16,3-2-42-16,4-5-3 0,2-5-15 15,6 0 6-15,4-7 12 0,4-1 0 16,8-6 1-16,-1 0-1 0,6-6-67 16,1-4-33-16,3-1-12 0,0-6-41 15,4 5-85-15,-6-9-116 0,-1 3-283 16,-7 4-432-16,16-19-760 0</inkml:trace>
  <inkml:trace contextRef="#ctx0" brushRef="#br0" timeOffset="191277.87">13453 16311 3513 0,'0'0'802'0,"0"0"-560"0,0 0-24 16,0 0 6-16,0 0-111 0,0 0 100 15,0 0-40-15,0 0-76 0,0 0-66 16,0 0-31-16,-13-28-49 0,1 32 1 15,-7 6 11-15,-3 1 25 0,-1 3 12 16,-6 1 0-16,-4 6 1 0,2 0 20 16,2-2 52-16,-4 2 18 15,8-3-33-15,6-6-58 0,7 2-40 16,4-4 12-16,6 1 28 0,2-1 30 16,12-8 0-16,-2 5-8 0,7 0-21 15,2-4 0-15,-1 1 1 0,-5-1-1 16,3 1-1-16,-1-4-2 0,-7 3-1 15,-4 4 3-15,-2-3 24 0,0 3-3 16,-2 2-3-16,0 1 6 0,-4-3 0 16,2 3-2-16,0-3-22 0,2 0-21 15,0-1 0-15,2-3 21 0,4-3 37 16,7 0-7-16,3 0-15 16,1-3-15-16,1 3-2 0,5-2-16 15,-2 2-6-15,1 0-1 0,-3 0 4 16,-2 2 18-16,-5 8 2 0,0 4 1 15,-3 0 12-15,-7 2 3 0,0 1 10 16,-2 4 5-16,0-2-6 0,-4 2-3 16,-3-3-3-16,-1-3 0 0,0-1-3 15,0-3-15-15,-3-1-33 0,3-3-109 16,-4-7-115-16,-1 0-132 0,3 0-541 16,-25-14-1647-16</inkml:trace>
  <inkml:trace contextRef="#ctx0" brushRef="#br0" timeOffset="191993.05">9195 15861 2285 0,'0'0'545'0,"0"0"-429"0,0 0-61 16,0 0 63-16,0 0-19 0,0 0 102 15,0 0 97-15,-19-33-56 0,19 26-50 16,0 4-52-16,0-1-59 0,0 4 21 16,-2 0 40-16,-6 11-89 0,-1 9-50 15,1 7 15-15,-6 7 4 0,1 3 2 16,1 10-8-16,6-3-16 0,-3 3-13 15,5-3-2-15,4-3-6 0,2-7 8 16,9-10 13-16,-1-8 11 0,6-9 22 16,3-7 20-16,0-4 8 0,1-12 13 15,-1-5 23-15,0-6 13 0,-1-7-15 16,1 1-34-16,-9-5-22 0,3-2-8 16,-9 3-10-16,-2 1 3 15,-2 1-3-15,-4 5 1 0,-7 6-10 16,-1 4-12-16,-9 6-15 0,-2 4-16 15,-1 10 13-15,-7 0-9 0,4 3-7 16,0 8-14-16,4 5-123 0,7-2-181 16,5 7-261-16,5-11-548 0,23 9-734 0</inkml:trace>
  <inkml:trace contextRef="#ctx0" brushRef="#br0" timeOffset="192220.42">9465 16088 2251 0,'0'0'1204'16,"0"0"-1049"-16,0 0-154 0,0 0 148 16,0 0-26-16,0 0 85 0,0 0 29 15,0 0-89-15,0 0-27 0,0 0-41 16,17 43-66-16,-15-39-14 0,-2-1-12 15,4-3-53-15,-4 0-92 0,0 0-157 16,0 0-228-16,-12-7-1006 0</inkml:trace>
  <inkml:trace contextRef="#ctx0" brushRef="#br0" timeOffset="192724.64">9515 15845 55 0,'0'0'2464'0,"0"0"-1799"0,0 0-182 16,0 0-32-16,0 0-75 0,0 0-19 15,0 0-57-15,0 0-109 16,0 0-105-16,0 0-86 0,27-34-27 16,-21 27-12-16,2 1-10 0,-2-1-42 15,5 0-13-15,1 4 22 0,1 3 27 16,1-4 21-16,1 4 19 0,-1 0 14 16,3 4 1-16,-3-1 1 0,3 8 2 15,-1-4 15-15,-3-2 0 0,-1 2-2 16,-2 0 5-16,-1 0 19 0,-3 3 27 15,0 1 3-15,-6 1 16 0,0 6-10 16,0 3-10-16,-8 1-5 0,-1 6-9 16,-1 2 2-16,2 1-11 15,0-1-10-15,-3-4-22 0,5 2-11 16,2-7-2-16,2-6 2 0,2-1 0 16,0-3 2-16,6-11 16 0,4 3 0 15,3-3 1-15,3-7-17 0,-1-3-2 16,3-4-62-16,1-2-50 0,2-1-9 15,-3-1-37-15,3-1-50 0,-5 2-104 16,-1-1-252-16,-3 10-528 0,-3-6-523 0</inkml:trace>
  <inkml:trace contextRef="#ctx0" brushRef="#br0" timeOffset="193399.92">10073 15575 411 0,'0'0'2056'0,"0"0"-1563"0,0 0-97 16,0 0 20-16,0 0-168 0,0 0-16 16,0 0 81-16,0 0-15 15,0 0-62-15,0 0-75 0,27-10-82 16,-27 10-30-16,-4 0-31 0,2 3-17 16,-4 1 0-16,-1-1-1 0,-1 1-1 15,-2 6-11-15,-3-5 0 0,1 6 11 16,-3-1 1-16,3 4 18 0,-4-2 19 15,1 2 2-15,1-3 10 0,-3 3-10 16,9-4-9-16,-7-1-2 0,11 1-4 16,-4-3-9-16,4-3-3 0,0-1-9 15,4 1 9-15,0-1 3 0,0-3-13 16,0 4 1-16,0-4 10 0,2 7-11 16,0 0-1-16,0-5 11 0,0 4 6 15,-2 5-3-15,4-4 3 0,-4 3-6 16,0 4-9-16,0-5 9 15,0 2 0-15,0-4-10 0,0-1 0 16,0 1-1-16,4-3 0 0,-4-4 17 16,6 0 13-16,3 0 68 0,1-4-17 15,2 1-46-15,3-4-36 0,1 0-2 16,-1-3-19-16,-1 3 0 0,3 1-12 16,-5 3-22-16,1 3 1 0,-5 0 12 15,4 3 24-15,-8 3 14 0,1 4 2 16,-1 4 2-16,-2 3 0 0,2-1 0 15,-4 2 1-15,0 3 0 0,0-6 1 16,0-1 11-16,0 0 2 0,-6 4 0 16,4-10 6-16,-7 3-1 15,3-1-20-15,-6 1-60 0,1 3-43 16,-7 1-70-16,-5 3-78 0,7-4-229 16,-36 26-1026-16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55:53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15096 7512 1216 0,'0'0'0'0,"0"0"-39"0,0 0 13 15,0 0-30-15,0 0-331 0,0 0-321 0</inkml:trace>
  <inkml:trace contextRef="#ctx0" brushRef="#br0" timeOffset="1306.14">14840 7414 1398 0,'0'0'192'16,"0"0"101"-16,0 0-157 0,0 0-61 15,0 0-33-15,0 0-42 16,0 0-39-16,0 0-78 0,0 0 65 16,0 0 51-16,-50-40 1 0,42 51-3 15,-4 4-46-15,5 3-6 0,-5-4 32 16,6-2 20-16,0 2-10 0,1-4-10 16,-1 1 4-16,6-8 19 0,0 1 65 15,11-4 78-15,-3 0-4 0,10 0-45 16,1-4-6-16,6 4 18 0,2-7-5 15,0 7-34-15,6-3-28 0,-2 3-36 16,4 0 0-16,-2 3-1 0,2 4 1 16,-2 0 10-16,4 2-10 15,-4 1 10-15,5 1-10 0,-3-1 20 16,2-3-20-16,0 2 20 0,7 2-4 16,7-4 16-16,15 0 20 0,13 0 6 15,24-4-6-15,17 0-20 0,6-3-6 16,-4 0-16-16,2 4-12 0,-10-4 2 15,4 0 13-15,2 0 13 0,6 0 10 16,-2 0 5-16,6-4-2 0,0-2 0 16,7 2-7-16,3-3-7 0,1 4-5 15,6-1-7-15,6 1-14 0,8 3 1 16,6-4-1-16,5 4 0 0,6 0-1 16,3 0 0-16,1 7 2 0,0 0-2 15,2 0 0-15,-2 0 11 0,0-4-9 16,-4 1 0-16,0-4 9 0,-7 0-9 15,1-4 0-15,-5-2-1 16,-1-5 0-16,-3 1 1 0,6-1-1 16,-1 2-1-16,3 2-1 0,1 0-1 15,-5 4 0-15,-5 3 1 0,-18 0 2 16,-20 3 11-16,-14 8-13 0,-11-1 0 16,-27 3 0-16,-22-6 0 0,-13 0 0 15,-22-4 0-15,-3 1-1 0,-1-1-2 16,-3-3-16-16,-2 3-16 0,-2-3 8 15,-4 4 27-15,-6-4 0 0,-11 0-2 16,-7 0-1-16,-1-4 0 0,-10 1 2 16,-1 0 0-16,-9-4 1 15,-13 0 1-15,-8 0 1 0,-15 0-2 16,-12 1-1-16,-31 3-19 0,-14 3 8 16,-19 0 9-16,-19 12 0 0,-10-1 0 15,-19 3-35-15,-20-4-71 0,-19-3 26 16,-16-2 12-16,-24-5 33 0,-15 0 35 15,-13-2-1-15,-9-8 2 0,-1 0 1 16,1-4-1-16,7 3-1 0,8 2-10 16,15 2 11-16,10 0 1 0,14 4 0 15,9 3 1-15,16 0 0 0,6 0-2 16,19 7-1-16,8 0 0 0,11 5 0 16,5 2-10-16,22 3 13 0,10-3 2 15,16 2 1-15,25-5 10 16,15-1 0-16,26-3-11 0,21 0 11 15,27-3-11-15,13-3-1 0,5 3 0 16,7-4 2-16,0 0-3 0,2 3-31 16,4-3-26-16,10 0 42 0,25-3 15 15,21-6 2-15,35-1 0 0,35-15-2 16,37 2 0-16,17-8-13 0,14 5 0 16,7 1 10-16,10-1-13 0,20 5 5 15,24-1 11-15,17 4 23 0,20 1 9 16,10 6-7-16,2 4-8 0,4 6-14 15,0 1 13-15,0 0 0 0,2 1-3 16,-11 6-11-16,1-7 0 0,-6 0 11 16,-3 0-12-16,1 0 0 0,-3 0 15 15,2 0 7-15,-3 0 12 16,-1 0 0-16,-2 0-9 0,-14 7-13 16,-17 4-11-16,-26 6-2 0,-30-1 2 15,-28 5 1-15,-28-4 0 0,-40-1-3 16,-32-2-14-16,-29-7-40 0,-18 0-10 15,-8-4 3-15,-9 1-10 0,-2-1-13 16,-4 1 55-16,-10-1 29 0,-32-1 13 16,-36-2 3-16,-30 0-13 0,-37-9 14 15,-8-1-5-15,0-4-9 0,-4 0-1 16,6-2-2-16,-8 6 0 0,-23 3-2 16,-18 0-1-16,-23 3 1 0,-30 4 1 15,-19 0 1-15,-22 0 0 0,-22 4-77 16,-21-1-36-16,-12 4 29 15,-19-3 26-15,-15-1 35 0,-12 1 20 16,-8-1 1-16,-4 1-11 0,0 3 10 16,8 5-1-16,10 2 2 0,21 3 2 15,17 10 0-15,22 4 23 0,13 16-23 16,80-10-464-16,-22 13-961 0</inkml:trace>
  <inkml:trace contextRef="#ctx0" brushRef="#br0" timeOffset="19184.27">18693 11265 1330 0,'0'0'276'0,"0"0"-106"0,0 0-99 0,52-61-6 15,-48 54-3-15,2-3-60 16,-4-1 0-16,2-1 1 0,-2-2-3 16,-2 0-32-16,0 4-75 0,-6-2 29 15,-6-2 35-15,-1-4 42 0,-7 1-2 16,-3-2 3-16,0-6 13 0,-8 6 59 15,-2-9 9-15,-4 5-16 0,-2-1-7 16,-3 0-12-16,-3 1-11 0,-5-2-6 16,-6 3 1-16,-10-3-11 0,-8 3-19 15,-13-3-13-15,-6 11-10 0,-8 9 7 16,-1 5 0-16,-1 2-13 0,4 15 29 16,0 4 15-16,1 5 1 0,-1 9-13 15,2 2 10-15,2 3 4 0,4 0 8 16,0 2 8-16,6 2-20 0,9-4-10 15,12-4 13-15,16-4-15 16,13-6-1-16,8-5-1 0,9 1-1 16,-3-1 0-16,-6 9 1 0,2 5 1 15,-8 5 3-15,-4 7 10 0,4 4-11 16,0-1 11-16,4 1-10 0,-2 3-2 16,0-3 2-16,6-1-2 0,0 1-1 15,4 1-4-15,5-5 1 0,6 4 0 16,8-8-16-16,2 1-1 0,10-4 19 15,17 7 1-15,12 2 0 0,21 2 23 16,16-4-10-16,15-7-11 0,13-7 21 16,-7-5-4-16,-16-13-3 15,-22-4-13-15,-17-1-3 0,-17 1-1 16,4-1-31-16,-5 3 12 0,9 4 18 16,7 4 2-16,11 5-2 0,18 14 4 15,7 6 9-15,17 8-10 0,6 5 1 16,9 2 1-16,-7 3 9 0,-6-9-9 15,-14-19-3-15,-11-8 3 0,5-17 29 16,-1-11 4-16,11-11 38 0,-3-13 136 16,7 1 6-16,0-12-46 0,-4 2-48 15,2 0-52-15,-9-6-41 0,1 10-29 16,-1-8-1-16,1-1-12 0,-5 5 11 16,1-7-46-16,-13 1-64 0,-15 6-32 15,1-7 9-15,-5-18 6 16,-3-13 35-16,-5-9 20 0,-19-6 74 15,-10 6 22-15,-6-7 40 0,0-9 80 16,-6 5-1-16,0-3-19 0,0 3-35 16,-5-1-20-16,3 5-25 0,-2 1-26 15,0 20-16-15,-1 12-20 0,1 14-2 16,-3 8 9-16,-1 10-6 0,-15-17-19 16,-18-8-14-16,-26-3-15 0,-38 6 0 15,-42 16 18-15,-17 16 11 0,-8 12 6 16,1 3-1-16,11 3 14 0,3 4 3 15,0-3 15-15,3-3-1 0,1 6 2 16,6-3 0-16,2 3-1 16,0 3-2-16,-2 4 0 0,1 13-13 15,-1 8 3-15,0 13 10 0,4 22-10 16,-2 32-132-16,37-16-509 0,-14 41-703 0</inkml:trace>
  <inkml:trace contextRef="#ctx0" brushRef="#br0" timeOffset="27943.56">13496 12183 108 0,'0'0'163'0,"0"0"-10"0,0 0-78 15,-80-19-42-15,55 15-33 0,-2-3-4 16,0 0-6-16,-2 0 10 0,2 4 36 16,2 3 7-16,1-4 9 0,1 4-3 15,-2 0-13-15,2 0-17 0,-4 0-19 16,-1 0 0-16,-3 4-3 0,0 3 1 15,-7 3 0-15,3 1-2 0,-2 3 3 16,-4-2 1-16,5 2 11 0,-3 0 2 16,0 1 0-16,6-4-11 0,-2 3 1 15,8-4 163-15,4-3-7 0,5 0-159 16,11-2-61-16,7 2 61 0,19-3 61 16,24 6 34-16,30-3-37 0,34 0-18 15,30-3-21-15,9-4-17 16,1 0 73-16,-19-7 81 0,-18 7 88 15,-23 0-107-15,-23 0-72 0,-23 0-53 16,-18 0-12-16,-7 7 0 0,1-4-18 16,-1 1-27-16,-3 3 45 0,1-6 2 15,-10 6 40-15,-6-7 33 0,-25 4-43 16,-28-4-29-16,-28 0-2 0,-31 0 0 16,-24-4 22-16,-7 1 23 0,9-2 18 15,14 1 1-15,18 1 3 0,9 3 13 16,11 0-23-16,15 0-35 15,20 7-23-15,9-6-13 0,18 6-13 16,7-3 0-16,1 3 4 0,-3 3-37 16,5 1 17-16,-3-1 13 0,11-1-16 15,4 12 12-15,21-4 14 0,22-4 19 16,28 1 32-16,26-7-15 0,33-11 12 16,11-10 0-16,1-5 19 0,-1-9 17 15,-21 12 19-15,-9 2-39 0,-24 4-33 16,-29 3-12-16,-17 7 0 0,-20 0-16 15,-7 0-81-15,-5 0-58 0,-5 0 9 16,-4 0 146-16,-13 0 110 0,-32 3-58 16,-44 4-52-16,-45 4 0 0,-40 1 0 15,-2 2 15-15,15 0 27 0,25-4 13 16,36 1-3-16,22-8-4 16,26-1-19-16,23 2-25 0,13-4-1 15,12 3-3-15,2-3-40 0,2 0-122 16,8 4 94-16,29 3 68 0,33 0 25 15,42-7-5-15,33 0-7 0,12-4-11 16,-2-3 10-16,-19 4-12 0,-24-1-4 16,-17 4 3-16,-23 0-15 0,-22 0-68 15,-21 0 16-15,-23 0-3 0,-6-3 38 16,-21-3 14-16,-49 3-192 0,-68 6-277 16,1 3-170-16</inkml:trace>
  <inkml:trace contextRef="#ctx0" brushRef="#br0" timeOffset="42996.81">17705 14515 2002 0,'0'0'211'0,"0"0"-150"0,-35-61-61 16,35 50-29-16,-6 4-10 0,1-3-74 16,-1-2 2-16,0 5 7 0,-2-4 69 15,-3 4-1-15,-1 4 3 0,0-1 7 16,-1 1 26-16,3 3 56 15,2 0-56-15,3 0 2 0,5 3-2 16,5 4 81-16,19 4 68 0,22-1 14 16,28-1-28-16,32 1-5 0,30-3-7 15,7-3-4-15,4-4 3 0,-11 0-25 16,-12 0-11-16,-8-4-15 0,-13 4-26 16,-24-3-34-16,-21-1-11 0,-21 4-1 15,-21 0-40-15,-3 0-84 0,-7 0-59 16,-4 0-73-16,-6 0 134 0,-31 4 61 15,-31 3-6-15,-44 3 42 0,-35 4 26 16,-14-2 1-16,2-1 3 0,10-1 9 16,21-3-10-16,6 0 10 0,15-3 3 15,12-1 10-15,23 2-3 16,18-1-20-16,19-1-3 0,16 1-12 16,3-4 9-16,8 3-20 0,1 1-51 15,8-1 54-15,28 4 20 0,39 0 49 16,52 4-17-16,56-11-12 0,20 3-4 15,5-3-16-15,-15-7 58 0,-29 0 42 16,-19-7-35-16,-26 0-39 0,-31 2-24 16,-29 2 24-16,-21-1-1 0,-25 1 11 15,-4 3 28-15,-4-5-2 0,-12-2-62 16,-34-4-54-16,-45 1 5 0,-54 8 46 16,-26 9 3-16,-19 0 55 15,-3 9-10-15,16 1 13 0,7 4 3 16,17 4-13-16,17 1-33 0,18 12-15 15,15 13-64-15,32-11-552 0,-5 5-1335 0</inkml:trace>
  <inkml:trace contextRef="#ctx0" brushRef="#br0" timeOffset="53469.47">12587 14626 101 0,'0'0'261'15,"0"0"42"-15,0 0-101 0,0 0 79 16,0 0-125-16,0 0-58 16,72-68 6-16,-49 51 45 0,2 3 4 15,-3 2-4-15,1 1-38 0,2 1-37 16,-4 3-31-16,1 0-24 0,-3 3-16 16,4 1 17-16,-3-1-1 0,5 4-6 15,2-1-11-15,14 1 24 0,9 0-7 16,18 0 20-16,23-4 16 0,25-3 39 15,24-3 6-15,11-1-10 0,0-6-3 16,-6 5-13-16,-9-2-3 0,1-4 3 16,-3 2 3-16,-4-1-4 0,-12 0-9 15,-6 1-6-15,-9 2-17 16,-10 3-9-16,-20 1-13 0,-16 3-15 16,-17 4-1-16,-11-4 9 0,-7 7-12 15,-3-2-2-15,4 2-17 0,-1 0-16 16,1 0-22-16,-2 0-52 0,-9 0 13 15,-12 2 90-15,-14 5 6 0,-28-1 25 16,-28 5-9-16,-41-8-13 0,-38 4-2 16,-23-7 0-16,-8 0 0 0,3 4-1 15,7-1 0-15,-6 1 16 0,1 3 41 16,7 2-12-16,11 1 3 0,17 4-7 16,11 0-15-16,36-7-14 0,23 5-12 15,29-5-13-15,18 0-6 0,4 0-4 16,11-3-28-16,-4 3-51 0,5 0 3 15,7 5 99-15,15-2 32 16,30-3 9-16,36 0-9 0,45-7-6 16,40-7-24-16,20-10 20 0,10 1 17 15,-4-1 2-15,-8-1-9 0,8 2 3 16,11 2 10-16,4 1-4 0,-3 6-19 16,-3 0-9-16,-17 3-11 0,-13 4-1 15,-28 0 0-15,-17 4 3 0,-37-1-4 16,-35 1-12-16,-23-4-17 0,-25 3-18 15,-6-3-20-15,-19 4 16 0,-47-1 51 16,-56 1 35-16,-45-1-19 0,-38 0-16 16,-16 1 3-16,0-1 0 0,-21 1 0 15,-10 3 10-15,-15 5 9 16,-2-1 32-16,1 3 13 0,15-4-19 16,28 2-10-16,41-1-13 0,33-1-9 15,54 1-16-15,37-4-3 0,31-4-13 16,21-3-22-16,8 4-143 0,0 1-55 15,23 2 184-15,30 0 52 0,47-4 33 16,53-3-2-16,33-3 30 0,20-8 22 16,3-1-16-16,-10 5-13 0,5-7-3 15,-1 4-13-15,-1-4-12 0,-5 2 2 16,-1-6-3-16,-10 4-2 0,-10 2 5 16,-21 5-9-16,-21 0-16 0,-34 3 0 15,-34 4 0-15,-27 0-3 0,-27 0-89 16,-5 4-127-16,-7 3-20 0,-23 5 162 15,-50 2 74-15,-53 7-2 16,-78 2-9-16,-42-2 11 0,-19 0 0 16,-6-2 0-16,13 2 0 0,-13-2 15 15,-2 5 68-15,7-3 4 0,24 2-14 16,47-2-22-16,59-5-19 0,55-6-29 16,57-3-3-16,63 0-21 0,60 0-94 15,62 3-157-15,-6-3-205 0,56-7-856 0</inkml:trace>
  <inkml:trace contextRef="#ctx0" brushRef="#br0" timeOffset="56365.51">13928 13751 23 0,'0'0'264'0,"0"0"-6"16,0 0-86-16,0 0-93 0,0 0-14 15,0 0-10-15,0 0 23 0,0 0 10 16,0 0-29-16,50-40-59 0,-38 36-15 16,-1 4-24-16,3-3 13 0,-4 3 6 15,9 0 20-15,-5 0 16 0,7 0-12 16,0 3 12-16,4 1-3 0,-1-1-10 16,3-3 10-16,0 4-11 0,6-4 21 15,-4 0-3-15,0 0-4 0,-2 0 56 16,4-4 6-16,-4 1-36 0,-4-1-22 15,-1 1-20-15,-3-1 0 0,-7 1-1 16,3 3 1-16,-11-4 2 16,0 4 17-16,-4-3 46 0,0 3-11 15,-4 0-54-15,-4 0-33 0,-9-4 4 16,-3 4 16-16,-3-3 12 0,-6-1-2 16,0 4 1-16,-4-7 1 0,0 7 1 15,-4-1-1-15,3 1-1 0,-3 0-18 16,0 0 4-16,4 0-3 0,-4 0 6 15,6 0 10-15,-2 1-10 0,6 6 12 16,4-3-1-16,2 3-21 0,11-4 20 16,8-3 3-16,6 4 46 0,19-4 29 15,22 0-4-15,28-7-22 0,20 0-30 16,14-5-15-16,-1-2-3 16,-22 3 0-16,-20 4 15 0,-24 0 13 0,-13 4 1 15,-5 3-29-15,-3-4-1 16,2 4-23-16,-1 0-32 0,-5 0-111 15,1 0-20-15,-16 0 150 0,-16 7 36 16,-26-3 13-16,-32 3-13 0,-23 0-1 16,-21 0 1-16,4-7 0 0,9 3 2 15,16-3 1-15,27 0 13 0,12 0-15 16,17 0 1-16,9 0-2 0,1 0 2 16,2-3 11-16,-2 3 4 0,-1-4 2 15,1 4 14-15,0-3-7 0,9 3-26 16,7 0-52-16,7 0-56 15,9 0-169-15,5 3-215 0</inkml:trace>
  <inkml:trace contextRef="#ctx0" brushRef="#br0" timeOffset="63944.81">15847 12662 859 0,'0'0'231'0,"0"0"173"16,0 0-131-16,0 0-49 0,0 0-49 15,0 0-65-15,0 0-52 0,28-62-28 16,-28 51-2-16,-4 1-28 0,-8-1-26 15,0 4-3-15,-7 0 6 0,-4 6 4 16,-4-6 16-16,-6 3 3 0,2 1 13 16,-6-1 10-16,4-3 9 0,-4 0 20 15,0-7 6-15,-1 5 33 0,-9-11 2 16,-11-8 30-16,-10-6-7 0,-15-2-33 16,-18-4-16-16,-15 1-22 0,-4 10-13 15,-2 4 7-15,2 11-4 0,4 6-7 16,-3 4-15-16,-3 1 13 15,2 3-1-15,-6 0-9 0,2 3-3 16,-5 8 0-16,7-3 6 0,1 3-18 16,5 10-1-16,0-2-13 0,-4 12-6 15,-8 9-13-15,-4 11-9 0,1 7 9 16,-1 6 19-16,2 4 13 0,2-2 13 16,10 6-13-16,12-4-13 0,13-2 13 15,13 2 0-15,1-3 0 0,7-1 0 16,2-3 0-16,1-3-1 0,-1-2 1 15,4 1-1-15,0 4 1 0,2 0-3 16,4 4-20-16,2 6 4 0,2 6 6 16,0 2-6-16,11 1 16 0,14 2 0 15,14-9-39-15,17 6-19 16,23-6 32-16,23 2 29 0,11 0 1 16,20 5 35-16,12-1 2 0,8-3 10 15,10-1-13-15,3-1-3 0,-5-6 0 16,-1-4-9-16,-11-6 5 0,-4-4-5 15,-5-7-23-15,-5-4-31 0,2-3 5 16,-3-5-2-16,9-5 8 0,2-6 17 16,6-4 2-16,14-6 1 0,11-7 2 15,17-4 1-15,18-3 20 0,8-7-10 16,9-3-13-16,1-8-13 0,-5-1-38 16,-5-5 0-16,-8-3 19 0,-8-11 15 15,-13-2 15-15,-10-11 2 0,-8-6 13 16,-6-4 10-16,-15-6-4 0,-2-4 10 15,0-8 41-15,2-1 48 0,2-7-13 16,2-5-29-16,5 1-25 16,-7 4-32-16,-6 1-17 0,-9 6-2 15,-7 2 0-15,-5-3 1 0,-2-1 2 16,-2 2 1-16,-2-9 15 0,-10 5-18 16,-12-6 2-16,-9-3 13 0,-21-1-5 15,-12-4-11-15,-25 1-22 0,-22-4-22 16,-19-1-4-16,-21 8-6 0,-15 2-3 15,-11 8 19-15,-15 6 9 0,-7 8-9 16,-7 9-7-16,-9 10-4 0,2 9 49 16,-6 16 0-16,-11 12-22 0,-7 14-7 15,-15 18 13-15,-13 18-32 16,-14 18-234-16,-16 18-164 0,-13 12-118 16,60-9-126-16,-44 19-295 0</inkml:trace>
  <inkml:trace contextRef="#ctx0" brushRef="#br0" timeOffset="67526.77">15632 13683 225 0,'0'0'228'16,"0"0"196"-16,0 0-173 0,0 0-69 15,0 0 1-15,0 0-89 0,0 0-81 16,0 0-13-16,0 0-16 0,37-23 16 15,-52 23 45-15,-1 0 33 0,-3 0 30 16,-4 0 18-16,1 0 14 0,-1 0-40 16,0-3-35-16,0 3-16 0,5-4 2 15,-3 1 4-15,3 3 0 16,-1-4-6-16,5 4-17 0,-5 0-6 16,0 0 0-16,1 0 0 0,1 0-1 15,1 0 14-15,-3 0 13 0,5 0 34 16,3 0 46-16,5 0-32 0,4 0-100 15,2 0-50-15,8 0 15 0,9-3 22 16,5-4 13-16,3 3-1 0,4-3 1 16,0-2 1-16,6 6 0 0,-4-8 2 15,-4 5-3-15,4-1-1 0,-8 0-12 16,-2 0 0-16,-7 0-10 0,3 3-5 16,-7 4 2-16,-4 0-6 0,-2-2-1 15,-4 2 33-15,0 0 10 0,-4 0 9 16,-8 2 4-16,-1-2-4 0,-3 0-6 15,-7 4-10-15,0-4 20 16,-4 0 22-16,1 0 6 0,-5 0-16 16,4 3-22-16,2-3-13 0,-2 4-2 15,2-1-24-15,0 1 7 0,5-1 16 16,-1 4-23-16,2 0 23 0,3 3 1 16,4-3-1-16,1-1-17 0,7 4 8 15,4 1 12-15,6-4 19 0,19 3 3 16,21-6-2-16,22-1-20 0,21-3-35 15,14-3 3-15,-18-4 7 0,-19 0 12 16,-27 0-26-16,-18 7-80 0,-7 0-107 16,-5 0-315-16,-24 3-948 0</inkml:trace>
  <inkml:trace contextRef="#ctx0" brushRef="#br0" timeOffset="126507.44">15357 13527 75 0,'0'0'65'0,"0"0"7"0,0 0 9 16,0 0 14-16,66-10 6 0,-43 7 62 15,-1 1 3-15,-1 2-74 0,0-4-60 16,-1 4-19-16,-5-3 0 0,-1-1 10 15,-1 1 20-15,-3 3 41 0,-2-4 40 16,0-3 22-16,1 0-38 0,-1-3-20 16,2-2-26-16,3 1-20 0,1-6-10 15,3-4 33-15,-1 5 13 16,5-5 3-16,0-1-25 0,1 1-17 16,1-4 9-16,0 6 1 0,0-5 38 15,-5 4-2-15,3 0-11 0,-3-1-25 16,-1 5 5-16,-7-5-12 0,1 4-19 15,-7 1 29-15,-2-2 8 0,-2-3-60 16,0 9-19-16,-6-5 2 0,-5-4-2 16,1 2 19-16,-4-2-19 0,-5 3-1 15,4-4 17-15,-1 1-13 0,-3 2 1 16,1-2 14-16,3 0-11 0,-1 8-1 16,1-4 0-16,5 3-10 0,-2 4 1 15,3 1-4-15,-1 2-16 16,0 3 3-16,-3 1-6 0,1 3-4 15,-5 0 7-15,1 0 7 0,-5 7 18 16,-2 0 14-16,-2 2 0 0,-3 1 0 16,1 4-1-16,0 0-15 0,-2-2 16 15,-2 2-10-15,4 0 9 0,0 4-12 16,-2-6 15-16,0 5-12 0,2 1-3 16,3 1 0-16,-3 2-26 0,4 3-1 15,0-1 27-15,3 5 3 0,1-2 13 16,0 4-1-16,9 4 1 0,-2 0 2 15,3-3 26-15,-1 2-27 0,6-3-1 16,0 1 0-16,0-1 2 0,2-2 10 16,2-2-9-16,0-2 10 15,0-1 32-15,2-2 69 0,6 3-17 0,8-8-23 16,3 5-19-16,4-2-13 16,4-1-13-16,4-4 0 0,8 3-9 15,2-8-7-15,3 5 3 0,1-4 0 16,1-3 7-16,1-3 19 0,1-1 3 15,-3-3-10-15,1 0 1 0,-1-3-1 16,-4-1-3-16,1-6-9 0,-7-1 6 16,0-5-3-16,-6 2-1 0,-2-3 7 15,0-4-9-15,-9-2-7 0,3-4-13 16,-2 4 10-16,-3-9-13 0,-3 3 1 16,1 3 0-16,-2-6-1 0,-1 3-1 15,-3-3 0-15,2 3-1 16,1-3 0-16,-9 6-11 0,4-5 12 15,-2 4-105-15,-4 0 77 0,-2 0 3 16,-8-1-6-16,-3 2-7 0,-5 2-3 16,-5 1 10-16,-4-5 19 0,-6 9 10 15,0-5-29-15,-2 5-1 0,0-6 14 16,0 4 16-16,1 9-13 0,1-5 14 16,9 6-21-16,-1 1-6 0,2 4-3 15,4-1-1-15,-1 7 4 0,3 0 0 16,-3 0 6-16,-3 9-126 0,-8 2-71 15,-15 13-60-15,-12 2-87 0,-22 16-53 16,12-5-158-16</inkml:trace>
  <inkml:trace contextRef="#ctx0" brushRef="#br0" timeOffset="156848.97">22377 13571 316 0,'0'0'79'0,"-65"-7"77"15,49 5-91-15,4-1-19 0,-3-1 48 16,-1 1 21-16,1-4 28 0,-4 0 114 16,-1 0 85-16,7-3-85 0,3 1-111 15,4-2-68-15,4 1-23 0,2-1-10 16,0 1-12-16,0-1-14 0,0 6-19 15,-4 2-39-15,-7-1-84 0,-13 4 48 16,-24 4 20-16,-24 8 3 0,-30 5 10 16,-13 1 21-16,15-4 21 0,20-9 4 15,34-5 22-15,28 0 6 0,11 0 127 16,3 0 107-16,2-3-163 0,8 1-103 16,36 2-51-16,36-7 32 0,55 0 19 15,42 0 13-15,9 3-10 16,-6-3-1-16,-21 0-2 0,-20 0 1 15,-5-1-1-15,2 1 145 0,-8 0 10 16,3 0 19-16,-10 0-27 0,3 3-53 16,-6 4-34-16,-2 0-25 0,-11 4-22 15,-20-1-12-15,-23 4-1 0,-25-3-3 16,-16 3-19-16,-11-4-36 0,0 1-137 16,-6 4-43-16,-12 3 99 0,-27 3 45 15,-44-4-123-15,-51 1-237 0,18-6-291 16,-35-5-292-16</inkml:trace>
  <inkml:trace contextRef="#ctx0" brushRef="#br0" timeOffset="157245.84">21864 13214 1922 0,'0'0'178'15,"0"0"23"-15,50-72-4 0,5 46-103 16,26-6-26-16,14 3-23 0,-18 8-16 16,-18 16 6-16,-32 1 1 0,-14 4-26 15,-5 0-10-15,-4 0-38 0,0 0-11 16,-2 7 14-16,-4-2 35 0,-16 13 12 16,-24 6 39-16,-32 6-12 0,-25 14-13 15,-32 3-10-15,-1 0-3 16,10-5-11-16,29-16 20 0,31-9 20 15,19-6 58-15,20-3-11 0,4-1-25 16,7 4-64-16,-7 3-9 0,1 0-11 16,5 1 18-16,1 6 2 0,12 4 23 15,2-6-4-15,17 5 19 0,8 6 17 16,16 1-20-16,15-1 0 0,20 7 0 16,-9-9-7-16,-9-9-5 0,-15-5-4 15,-16-4-16-15,4 1 13 0,6 3-13 16,7-2-3-16,5 5-43 0,-1 1-186 15,-19-10-169-15,29 13-686 0</inkml:trace>
  <inkml:trace contextRef="#ctx0" brushRef="#br0" timeOffset="197040.12">15888 13555 538 0,'0'0'104'16,"0"0"125"-16,0 0-86 0,0 0-71 15,0 0-14-15,0-57-58 0,-4 53-42 16,0 1-88-16,-1 3 48 0,-1 0 56 16,0 3 15-16,-4 4 11 0,1 4 20 15,-3-6-20-15,4 9 1 0,-7-4 12 16,5 1 3-16,-7-1-15 0,1 3-1 16,-5 1 0-16,3-1 1 0,-9 1 1 15,-2-1 0-15,-2 1 50 0,-6 3 117 16,-3-6-16-16,1 4 16 15,0-1-42-15,-5 0-23 0,5-3-13 16,2-3-9-16,2 3-4 0,6-4-4 16,6-4-6-16,4 1-6 0,5-4-10 15,10 0 6-15,4-4-58 0,2-3-32 16,17-3-14-16,12-2 8 0,22-6 15 16,16-3 7-16,13 2 16 0,11-2 22 15,-16 4 11-15,-17 4 15 0,-19 6 4 16,-12 0 13-16,-2 1 13 0,-7-1 9 15,7 0-23-15,0 0-15 0,4-4-14 16,-2 6 11-16,-10-6 18 16,-5 1-6-16,-14 3-58 0,-8 0-41 15,-27 0-20-15,-21 4 9 0,-37 3 17 16,-37 3 15-16,-31 14 18 0,-9 4-11 16,17-5 13-16,21 5 2 0,43-7 62 15,27-4 4-15,23-8-10 0,22 2-13 16,7-4-45-16,8 7-23 0,2-4-86 15,14 8 106-15,27-1 3 0,34-3 25 16,37 0 8-16,26-7-14 0,3 0-6 16,-11-10-12-16,-17-1 1 0,-19-3-1 15,-12 0 1-15,-16 5 21 0,-16 2 60 16,-19 1-25-16,-10 2-23 0,-5 1-34 16,-5 3-1-16,3 0-3 0,-4-4-22 15,1 4 25-15,-9 0 3 0,-11 0 10 16,-28 4-12-16,-29 6-1 15,-29 0 2-15,-31 3 11 0,-6 1-12 16,8-4 1-16,10 1 11 0,31-1-12 16,21-5-1-16,25 9-11 0,14 0-162 15,9-3-447-15,-11 8-1454 0</inkml:trace>
  <inkml:trace contextRef="#ctx0" brushRef="#br0" timeOffset="-120283.09">3531 10119 2553 0,'0'0'1'0,"0"0"-1"15,0 0 28-15,0 0-28 0,0 0-194 16,0 0-48-16,0 0-2 0,0 0-19 16,70-17 19-16,-10 21 127 0,12-1 117 15,17 0 28-15,8-3 112 0,15-6 140 16,0-7-17-16,5-1-49 0,9 4-43 16,-4-1-45-16,9 4-48 0,3-1-20 15,4-6-56-15,9 3 17 0,4-3-19 16,8 2-4-16,-4-5 4 0,9 3 1 15,9-5-1-15,9 1 1 0,4 1-1 16,15-1 0-16,3-1 4 0,3 9 57 16,10-4 3-16,-4 10 4 0,6 1-10 15,4 3-10-15,9 0-7 16,2 7-15-16,7 0-24 0,10 0 10 16,-1 0-12-16,10 0 0 0,3 0 0 15,-1 1 0-15,3-1 0 0,1 0 0 16,-5 0 0-16,3 0 0 0,-5 0 1 15,-3 4 1-15,-2-4-2 0,-1 1 0 16,-3 3 0-16,4-4 0 0,-6-4 1 16,2-3-1-16,4 0 0 0,-1 0 0 15,5-7 13-15,9-7-11 0,1 2 0 16,3-5 11-16,0 6-12 0,-2 1 1 16,-3 3 0-16,-7 3-2 0,-13 4-2 15,-15 4 2-15,-10 10-3 16,-20 0-13-16,-17 8 14 0,-23-1-11 15,-20-3 10-15,-21 1-10 0,-17-2 11 16,-22-3 1-16,-24-3 1 0,-17-3 0 16,-13-4 1-16,-7-1-1 0,-1 4 0 15,-1-3-3-15,3 3-13 0,-2-7 13 16,-1 7 3-16,-5-4 64 0,-9-3 22 16,-4 0-86-16,-2 0-19 0,-6 0-205 15,-3-3-199-15,-36 3-702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4-13T21:59:19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23344 11694 72 0,'0'0'362'15,"0"0"-4"-15,0 0-100 16,0 0-30-16,0 0-65 0,37-64-24 16,-26 46-8-16,-7 4 18 0,-2-1-58 15,-2 1-26-15,-9 0-65 0,-7 7-42 16,-7 0-10-16,-6 5 19 0,-6-1 14 16,-8 3 3-16,-1 0 3 0,-1 3-4 15,-1 2 14-15,1 2-16 0,4-3 6 16,3 3 0-16,1 3 9 0,6-3-12 15,-4 0 13-15,8 2 3 16,0-2 29-16,2 0 72 0,3 0-7 0,-1 0 6 16,4 3-15-16,3 1-17 0,5-2-16 15,1 1 9-15,8 7 17 16,2-3 6-16,4 2-23 0,13 5 13 16,5-4-16-16,16 3-3 0,11 1 6 15,17-7 0-15,15-2 23 0,18-12 2 16,17-4-15-16,0-8-7 0,0-2-13 15,-1-3-13-15,-5 3-6 0,6 2 3 16,8 1-9-16,0-3 9 0,10 7 12 16,2 0-15-16,1 2-9 0,-1 5-4 15,-1-4-17-15,-1 4 0 0,-2 0-1 16,-6 0 1-16,-2 4-1 0,-4-2 0 16,4 1 2-16,-2 1-1 0,9-1 2 15,3 1 8-15,4-1-11 0,3 1 1 16,2 3-1-16,5 0-1 0,5-4 16 15,5 1-14-15,1-1 0 16,2 0 2-16,4-3 8 0,5 4-12 16,-3-4 1-16,1 0-1 0,-1 0 0 15,-2 0-1-15,5 2 1 0,-5-2-3 16,-3 3 1-16,1 1 2 0,-2-1 2 16,0-3 30-16,5 4 12 0,5 3-15 15,9 0-7-15,6-4-3 0,9 4-7 16,-1 4-9-16,2-6 10 0,3 5-12 15,-3-3 1-15,0 7 0 0,-5-7 11 16,-1-3-11-16,-8 3 0 0,-7-4 1 16,-15-3-2-16,-20 0 2 0,-18 0 0 15,-17 0 0-15,-9-7 9 16,-20 0 1-16,-22 4-10 0,-21-4 13 16,-17 3 6-16,-1-3 0 0,-5 4-22 15,5-1-35-15,-1 1-138 0,-4-4-125 16,7 5-105-16,-7 2-151 0,1 0-176 15,1 9-658-15</inkml:trace>
  <inkml:trace contextRef="#ctx0" brushRef="#br0" timeOffset="1124.69">30389 11768 2066 0,'64'0'64'15,"-41"-4"-64"-15,12 4-142 0,23 0-255 16,24 11 29-16,11-1-185 0,-14 4 8 15</inkml:trace>
  <inkml:trace contextRef="#ctx0" brushRef="#br0" timeOffset="2113.69">31141 11822 225 0,'0'0'580'0,"0"0"-176"0,0 0-81 16,0 0-66-16,0 0-46 0,0 0-72 16,70-37-58-16,-43 27-23 0,17-1 1 15,12 4 2-15,20 2-9 0,15 1-13 16,10 1-10-16,1-4-3 0,-14 0 19 15,-13-7 23-15,-7 4 22 0,-8-3-3 16,-2-4-17-16,6 0-18 0,2 1-11 16,-14-5-18-16,-3 3 6 0,-13 6-4 15,-14-5 11-15,1-1-8 0,-2 4 1 16,1-8-7-16,5-10-2 0,2-4-17 16,6-4 67-16,-10-7-13 0,0-4 7 15,-2-7-19-15,-1-13-23 16,-1-2-22-16,4-16-41 0,-6 15-17 15,1 17 39-15,-3 10-3 0,-5 19 12 16,7-5 8-16,-1-11 2 0,7-8-2 16,2-8 0-16,6-15-1 0,-2-5 3 15,-6-16-3-15,-6-12-1 0,-15-16-12 16,-8-1 1-16,-13-1-11 0,-4 9 25 16,1 6-2-16,-5-8 0 0,2-3-10 15,0-2 11-15,3-1-9 0,5 10 11 16,3-1 54-16,6 1-12 0,-3 4-42 15,3-6-80-15,0 2 3 16,0 0-9-16,-7-4 18 0,5 0 8 16,-8-4 40-16,-1-10-15 0,-8-5 33 15,-2 2-14-15,-14-5 16 0,-4-4-2 16,-7-7-9-16,-6-1 10 0,0 5 1 16,-2-4-13-16,13 0 13 0,1-3 13 15,11 3-11-15,10 4-2 0,7-2 0 16,5 9 1-16,3-8-2 0,2 3 2 15,3 1-2-15,1 4-23 0,-4 1 22 16,-2-1-17-16,-9 10 0 0,-4-1 18 16,-6 6-25-16,-8-1 10 0,-10-9 16 15,-13-5-1-15,-17 3-2 0,-16 2-13 16,-4 1-22-16,-6 3 22 0,3-6 16 16,-5 2 0-16,2 9 0 15,-1 8 0-15,-5 7 1 0,3 4 2 16,5-3 16-16,8-8-3 0,-4 6-12 15,4-2-4-15,-8 6-162 0,-13 12 124 16,-10-3-4-16,-2-1 22 0,-4 0 1 16,-7-4 16-16,-14 11-27 0,-16 11-2 15,-17 14 19-15,-19 15-26 0,-12 4 20 16,-14 6-4-16,-13 2 23 0,-8 6 16 16,-4-1-16-16,-11 9-32 0,-4 2-75 15,-8 9-3-15,-4-1 35 0,0 2 14 16,0 9-4-16,-2 1 32 0,6 2 7 15,4 8 13-15,6 2 12 16,1 12-2-16,9 12-39 0,3 3 12 16,4 14 14-16,8 7-33 0,0 3 49 15,11 4 43-15,5 11-43 0,1 12-20 16,10 13 17-16,-2 19-23 0,8 9 24 16,2 1-34-16,5 8 36 0,5 7 23 15,9 13 51-15,2 6-15 0,13 6-4 16,7 3-32-16,17 0 19 0,13 14-26 15,6-1-15-15,6 8-1 0,6 5 0 16,13 15 0-16,-1 13 13 0,5 9 0 16,-9 12 39-16,-1 5-51 0,3 11-1 15,11 0 20-15,10 5-17 16,17-5 13-16,12-11-15 0,8-6 2 16,9-9-3-16,14-15-49 0,21-13-19 15,18-19-104-15,28-16 61 0,22-13-198 16,-9-42-268-16,22 13-52 0</inkml:trace>
  <inkml:trace contextRef="#ctx0" brushRef="#br0" timeOffset="39594.68">16965 7721 863 0,'0'0'143'0,"0"0"20"16,0 0-142-16,0 0-21 0,0 0-29 16,0 0-24-16,0 0-25 0,0 0 7 15,-39-61-17-15,26 61 32 0,1-3 30 16,-5 3 23-16,-1-4 1 0,-5 4 2 15,0-1 104-15,-2 1 62 0,-2 0-36 16,-1 0-55-16,5 0-16 0,-4 0 0 16,4 0-7-16,3 0 3 15,-1 5 20-15,6-2 16 0,3-3 16 16,2 4 17-16,1-4 12 0,5 0-19 16,2 0-23-16,2 0-30 0,0 0-28 15,4 0-4-15,5 0 49 0,5 0-26 16,5 0-29-16,10-4-3 0,16 1-4 15,19-1 7-15,21 3 13 0,14-3-4 16,15 4-22-16,-7 0-10 0,-12 0 15 16,-8 4-17-16,-17 1-1 0,1-2 2 15,-3 1-1-15,-4-1 11 0,0 1-9 16,-8-1 10-16,-15-3-1 0,-3 0-8 16,-16 0 8-16,1 0-8 0,-4 0-4 15,5 0 0-15,1 4-24 16,2-1 22-16,2 1-15 0,-4 6-22 15,-5-3 39-15,-5 12 0 0,-5 6-16 16,1 4-19-16,-7 18 18 0,-2 21 14 16,-4 20 2-16,-11 16 1 0,-1 22 3 15,-5-4 23-15,5-2-10 0,3-8-3 16,3-13-10-16,6-4 0 0,2 2-3 16,0-6 3-16,0 3-3 0,2-1 1 15,-2-3 1-15,0 1 1 0,-2-2 9 16,-2-2-11-16,-2-3 0 0,0 1 1 15,-1 2 11-15,5 2 0 0,0-5-11 16,2 3 11-16,0-1 10 0,2 1-4 16,2-5-6-16,1-2 6 15,1 2 0-15,-4-9-2 0,-2-1 5 16,0-11 4-16,0-17-10 0,0-11-16 16,0-9-11-16,0-8-2 0,-2 1 12 15,2 1 1-15,0 1 2 0,0-2 11 16,0 4 19-16,0-10 48 0,0-6 36 15,0-5-27-15,2 0-41 0,2 0-13 16,-2-5-9-16,0-6-25 0,4-3 0 16,-2 4 12-16,1-1-10 0,-1-1 16 15,-2-2 0-15,-2 0-19 0,-2 4-6 16,-13-2-33-16,-14 1-31 0,-24 1-6 16,-34 6 15-16,-41 4 26 15,-42 18 32-15,-10 1 2 0,3 2 1 16,17 0 1-16,26-9 2 0,14-2 0 15,13-3 16-15,14 4-16 0,12-1-3 16,19-4-19-16,14 4-3 0,13-3-1 16,13-4 7-16,1 1 13 0,4 3-13 15,-1 0-6-15,-3 0-7 0,0 0-3 16,1 2-10-16,3-2 3 0,9 0-31 16,2 10-172-16,-1-3-153 0,5-2-284 15,-12 35-587-15</inkml:trace>
  <inkml:trace contextRef="#ctx0" brushRef="#br0" timeOffset="40753.66">5188 7847 1676 0,'0'0'0'16,"36"-68"26"-16,-32 47-7 0,-2 9 33 15,2-2 26-15,2 3-78 0,-2-3-22 16,2 2-131-16,-1 5 23 0,3 7 71 15,0 0 33-15,0 11 13 0,7 1 10 16,-1 9-8-16,3-4 11 0,14 9 23 16,12 2 3-16,23-2 10 0,36-1-4 15,45-15-3-15,51-10-9 16,21-3-17-16,13-11-3 0,-7-7 0 0,-20 2 0 16,1 1 3-16,1-3 14 0,-2 2 19 15,-7 2 38-15,9-4 11 16,-3 5-4-16,3-5 13 0,4 0 10 15,4 6-7-15,2-3-42 0,4 4-9 16,9 2-30-16,-1 5-3 0,-4-3 0 16,-3 3 9-16,-12 0 4 0,-9-4 0 15,-11 2-10-15,-20 2-3 0,-15-3-10 16,-19-1 1-16,-16 4-3 0,-33 1-1 16,-27 2-13-16,-19 1 0 0,-20 3-7 15,-5 0 1-15,-1 3 3 0,5 1 0 16,-7 6-237-16,-1 0-65 0,-3 1-190 15,-40 29-241-15</inkml:trace>
  <inkml:trace contextRef="#ctx0" brushRef="#br0" timeOffset="46650.88">17752 11319 241 0,'0'0'0'15,"0"0"-26"-15,-10-75-10 0,10 65 14 16,-2-4-8-16,0 9-97 0</inkml:trace>
  <inkml:trace contextRef="#ctx0" brushRef="#br0" timeOffset="47688.05">17424 11018 150 0,'0'0'245'0,"0"0"-20"0,0 0-46 16,0 0-13-16,0 0-36 0,-58-63-22 15,41 49-17-15,7-3 17 0,-2 6-1 16,-1 1 0-16,-1 4-19 0,-1-1-46 16,-3 4-42-16,-1-1-2 0,-8 4 2 15,-2 0 13-15,-6 4 7 0,-4 3 2 16,-5 2 11-16,1 1 3 16,0 1 19-16,1-1 16 0,5-3 33 15,4 0 32-15,10-4 10 0,7 1-49 16,5-4-97-16,9 0-45 0,2 0 45 15,4 0 0-15,13 0 113 0,-3-4-23 16,7 1-6-16,2-1-4 0,4-3-19 16,2 4-32-16,0-4-26 0,6 4-2 15,-2-1 2-15,6 1 13 0,9-1-3 16,10 4 3-16,14-3-15 0,17 3 0 16,8 0 1-16,6 3-1 0,-6 1-1 15,-22 3-1-15,-21-4 1 0,-19 4 0 16,-13-4 0-16,1 1 2 0,-2-1-1 15,2 1-1-15,6-1-32 0,-5 3-13 16,3 1 32-16,-4 0-6 0,-2 3-26 16,-9 4 3-16,-2 2 16 0,-1 1 1 15,-7 8-3-15,-2 4 28 0,0 18 3 16,-7 14 19-16,-7 21-9 16,-3 9-10-16,-5 14 36 0,-1-1-26 15,0-9-10-15,1-5 13 0,1-8 4 16,0-5-4-16,-4 5 0 0,-1-5-7 15,1 1-9-15,0 2-1 0,4-1-1 16,1 1 2-16,11 9 67 0,3 9 0 16,6 6-28-16,0 11-7 0,6 8-4 15,0-7-24-15,1 6 21 0,-1-6 10 16,0-8-6-16,-2-11-13 0,-2-13 7 16,2-12-11-16,-1-22-10 15,-1-11 1-15,0-20 9 0,0 2-9 16,-2-6-2-16,2 6 1 0,2 4 1 15,-2-3-1-15,4 3-1 0,2-6 0 16,-1-2 34-16,1 1 4 0,0-6-27 16,3 2-12-16,-1 0 2 0,0-4 11 15,-2 1-10-15,3 1 10 0,-5-1-10 16,2-4 0-16,-2 0 13 0,-1 0-13 16,1-4 10-16,-6 1 9 0,0-1 1 15,0-3-4-15,0 0 6 0,0 0-7 16,0 2-18-16,0-2-3 0,-4 0-22 15,2 3 2-15,0-3 20 0,-1 4-9 16,-1-1 10-16,0-3 2 16,2 4 13-16,-2-4 3 0,0 3-3 15,0-3 9-15,-2 4 0 0,-3-4-9 16,1 0 0-16,-2 0-13 0,-7 3 0 16,-4-3-1-16,-10 4-2 0,-14-1-12 15,-21 4 11-15,-27 4-11 0,-29 8 11 16,-27 2 4-16,-8 1 1 0,0-1 3 15,10-7 15-15,21-3-16 0,4-6 9 16,8 5 1-16,5-3-12 0,7 0-1 16,1 4-2-16,4-1-11 0,2 6 1 15,6-2 10-15,6 0 1 0,9-4 0 16,14 3 1-16,14-6 3 0,9 0-1 16,12-4-1-16,-1 1-1 0,5 2-3 15,-4-2-32-15,0-1-22 16,-4 4-10-16,3-3-13 0,3 1-6 15,6-5-35-15,11 4-17 0,2-4 3 16,4 0 96-16,14 0 39 0,13-4 18 16,27-5-5-16,20-8-10 0,28-7-3 15,20 4-138-15,-5 6-140 0,-28 11-211 16,-16 10-552-16</inkml:trace>
  <inkml:trace contextRef="#ctx0" brushRef="#br0" timeOffset="51182.8">13060 14305 1129 0,'0'0'267'0,"0"0"-182"16,0 0-63-16,0 0 34 0,0 0-53 15,-58-21-3-15,52 18-23 0,4-4 11 16,-4 0 12-16,4-3 17 0,0 4 12 15,0-1 10-15,2 0 75 0,-3 0 61 16,3 0-19-16,-4 0-81 0,0 4-75 16,2-1-40-16,-6-1-22 0,4 5 20 15,-7 0 16-15,1 0 13 0,2 0 11 16,-5 0 2-16,5 2 2 0,-2 1 20 16,1-3-5-16,5 4-17 0,2-4-75 15,2 3 17-15,0-3 58 0,6 0 97 16,7 4 36-16,-1-4 16 0,7 0-58 15,2 0-36-15,1 0-7 16,5 0-19-16,0 3-25 0,6 1-1 16,-2-1-1-16,0 4 11 0,2 0-11 15,-2 0 1-15,4 6-1 0,-6-3 11 16,4 0 4-16,-4 1-14 0,-2-1 19 16,-2-1 1-16,-2-2-7 0,-3 0-3 15,-3-3 13-15,-7-1 3 0,1 1 19 16,-7-4 17-16,-2 0 9 0,-2 0-20 15,-2 0-54-15,-11 0-35 0,1-4-23 16,-7 1 3-16,-10-1-3 0,-14 1 20 16,-19-1 22-16,-15 4 13 0,1 0 3 15,16 0 14-15,8 0 6 0,26 0 15 16,-5-3 13-16,-7 3 4 16,-1-4-13-16,2-1-38 0,4 5-1 0,8-4-21 15,8 4-62-15,7 0-92 16,6 0 62-16,4 0 71 0,0 9 23 15,4-2 17-15,2 4 2 0,11-1 3 16,-3 0 52-16,5 1-23 0,8-2-3 16,0-2 52-16,14 0-13 0,11-4-29 15,14-3-14-15,19-10 4 0,-9-6-6 16,-12 2-4-16,-16 0-6 0,-24 7-11 16,5-3 11-16,4-3-10 0,-4 6 20 15,-2-7 28-15,-8 7 7 0,-15 0-58 16,-8 4-60-16,-23 3-30 15,-29 3 26-15,-24 11 28 0,-32 7 20 16,-18 6 16-16,10-3 19 0,27-8-17 16,29-6 30-16,31-6 13 0,16-4 0 15,1 0-19-15,3 0-26 0,1 0-49 16,-5 3-9-16,7-3 20 0,-5 0 15 16,11 0-6-16,2 0 6 0,2 0 23 15,9 0 29-15,7-3 0 0,5-1-10 16,4-3-3-16,6 0-15 0,8-2 1 15,10-1-1-15,-1 0 0 0,6-1-1 16,-1 1 0-16,-7 1 0 0,4 2 1 16,3 0-1-16,-7 0 0 0,-9 0 0 15,0 3-12-15,-12 1-14 0,-4-1 3 16,-13 4 10-16,-2 0-29 16,-12-3 40-16,-9 3-59 0,-22 0 6 15,-17 0 23-15,-24 7 15 0,8-4 17 16,4 4 80-16,22-7 20 0,21 4 20 15,-4-4 15-15,3 0-36 0,-1 0-86 16,0 3-13-16,11-3-170 0,9 0 31 16,5 4 107-16,9-1 32 0,11-3 32 15,5 4 10-15,14-4-16 0,13 0-13 16,14-4-11-16,19-6 14 0,-13-1-14 16,-10 1 1-16,-18 0-3 0,-19 8 0 15,-1-2-12-15,3 1-14 0,4-4-2 16,-6 3 28-16,-10-3 96 0,-5 0-96 15,-10 0-16-15,-10 0 0 16,-5-1 15-16,-10-3-12 0,-6-3 13 16,0 0 0-16,-6-1 44 0,2 4 46 15,-2-3-90-15,-3 7 0 0,9 0-86 16,3 4 2-16,1 3 26 0,4 0 22 16,6 7 20-16,1 0-3 0,1 0 16 15,7 0-10-15,2 0 0 0,-2-4 0 16,6 1-3-16,2-1 16 0,2-1 19 15,8 1 52-15,2-3-13 0,7 0-6 16,14 0-20-16,8-3-10 0,5-2-2 16,3-2-4-16,-3 0-16 0,-11 0-1 15,9-4-22-15,-1 8-19 16,-4-1-32-16,-12 4 7 0,-8 0-8 16,-19 14 75-16,-15 7 33 0,-30 9 12 15,-32 10-19-15,-32 4 0 0,-19 4-4 16,4-11 4-16,14-14-4 0,17-9 11 15,29-11-14-15,14 1 10 0,15-4 6 16,16 0-9-16,7-4 16 0,0 1-14 16,5-1-28-16,-1 1-9 0,8-1-271 15,0 1-79-15,8 1-72 0,52 4-624 0</inkml:trace>
  <inkml:trace contextRef="#ctx0" brushRef="#br0" timeOffset="59661.4">3828 16452 1231 0,'0'0'267'0,"0"0"-30"0,0 0-77 15,0 0-160-15,0 0-49 0,0 0-58 16,0 0 38-16,93-33 56 0,-20 16 13 16,34-6 19-16,32-8-18 0,16 1 27 15,0 6 5-15,-11 5 9 16,-13 5-6-16,1 7 12 0,4 3-15 16,1 1 25-16,1 3 14 0,-1 0 18 15,16 0 17-15,6 0 26 0,17 0-10 16,8-4-20-16,6 4-41 0,6 0-30 15,3 0-30-15,-7 11 11 0,4 3-10 16,-8 5-3-16,-2 2-119 0,-6 5-140 16,-50-2-175-16,11 6-675 0</inkml:trace>
  <inkml:trace contextRef="#ctx0" brushRef="#br0" timeOffset="63278.48">14610 15240 2149 0,'0'0'294'0,"0"0"-210"16,-64-57 68-16,54 43-52 0,-4 5 51 16,5-5-48-16,-5 0-39 0,3 0-61 15,-3 2-3-15,8 1-74 0,4 4-44 16,0 4 11-16,2 0 46 0,2 3 23 15,2 0-1-15,0 0 0 0,0 0 38 16,4 3 1-16,-1 4 29 0,-1 0 7 16,6 0-1-16,-1 5 0 0,5 2-2 15,5 0 21-15,8 5 11 0,14 9-17 16,21 2-3-16,23 5-10 16,20-2 0-16,22-2-12 0,-1-5 6 15,-6-8-26-15,-11-2 13 0,-11-6 3 16,-22 4-17-16,-18 0-2 0,-19 2-1 15,-18-2-34-15,-6 3 0 0,3 13-1 16,3 17 36-16,-13 21 10 0,-10 29 54 16,-31 22 16-16,-8 7-4 0,-10 1-2 15,9-2-33-15,5-13-28 0,8 0-12 16,2-4 2-16,5-14 16 0,3 4-19 16,1-11 1-16,7 2 0 0,-5-5 0 15,4 1-1-15,-7-1 2 0,3 10 2 16,-3 7 21-16,1 11 77 0,-1 6-36 15,9-3 26-15,4-3-39 0,4-7-34 16,8-8-6-16,6 1 2 16,7-11 1-16,-2-15 0 0,-3-18-14 15,1-14 1-15,-9-16-2 0,2-3-1 16,-1-5 0-16,1 1 25 0,0 4 10 16,1-1-4-16,-1 4 16 0,-4-12 20 15,0-5 17-15,-2 0 10 0,-4-3 18 16,0-4-13-16,0 3-34 0,0-3-34 15,0 4-31-15,0-4-1 0,0 0-12 16,0 0-2-16,0 0-4 0,0 0 1 16,-2 0-1-16,2 0 1 0,-2 0 5 15,2 3 13-15,-4-3 1 0,2 0 12 16,0 4 8-16,-6-4-2 0,-5 0 5 16,-1 3-24-16,-15 1-22 0,-8-1-12 15,-21 4 0-15,-21 2 9 16,-22 5 3-16,-17 3 7 0,-4-1 13 15,2-2 1-15,13-7 1 0,12 0 2 16,4-7 10-16,14 0-9 0,13 0 19 16,19 0-6-16,14-7 5 0,12 3-18 15,1 4 10-15,7-3-13 0,-5-1-1 16,-1 1-15-16,5-1-2 0,-3 4-7 16,3-3-9-16,8 1 3 0,2 2 6 15,2 0 3-15,0 0 4 0,0 0-14 16,0 0-30-16,0 0-19 0,0-3-5 15,0 3-27-15,2 0-35 16,10 0-60-16,5 3-187 0,-5 2-274 16,50 6-920-16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E2E141F-BAC5-40F1-B358-532684D086E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2B737A4-72B7-45D9-831C-DF1D5725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51E6-A8A9-4CC2-9C64-D9031ED2FCC1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451-8A4F-43D6-8010-1FBE9CC830C1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F6DF-9584-43BE-8A29-92692DA4E8CA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0FC8-5AB1-41B5-A6C2-E12007DD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2B3D9-C8FA-42C0-9869-56691E1FC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A24F-FE26-42AB-B3A0-5A4779A1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88-5772-41EE-A1BB-99CECD4ED67E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44DFE-87DE-4850-8ABB-CFB63691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358AD-4E57-4E28-BAE1-3B3D0858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5FE-290D-485A-B8AB-DE3055B41502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8784-2D53-4180-A1EB-BE7E0B126B1D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7669-3475-4EF7-91D9-70397558B2FA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CC34-4076-4BEE-B96D-58787809CBFD}" type="datetime1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3F79-F622-4BD3-9E49-960B781145F4}" type="datetime1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0BB1-7C5C-4A34-8B05-4ADE7522F873}" type="datetime1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9389-C86A-4E61-A4E3-EE43EE2E1717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250D-7BA1-4B22-9489-F5CCBFA24BF1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53E4D-67BA-47DF-BCC2-7AB22FD78B3E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customXml" Target="../ink/ink9.xml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customXml" Target="../ink/ink14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1F78-0381-405D-8980-FF589775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Agenda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1914-7C50-4E14-B3A6-24D7CEB3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Project 1 winners!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Learning objectives for programming projects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Quizzes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https://rednuht.org/genetic_cars_2/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Divided rectangles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Stochastic methods (Chapter 8)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Population methods (Chapter 9)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204C-6C67-439F-B34C-9A7C518E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097208-63ED-4245-A950-6E213C25E656}"/>
                  </a:ext>
                </a:extLst>
              </p14:cNvPr>
              <p14:cNvContentPartPr/>
              <p14:nvPr/>
            </p14:nvContentPartPr>
            <p14:xfrm>
              <a:off x="9663120" y="3798720"/>
              <a:ext cx="559080" cy="28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097208-63ED-4245-A950-6E213C25E6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3760" y="3789360"/>
                <a:ext cx="57780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368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Each step must then be “accepted” as the new design point with probability defined by 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Metropolis criterion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helping the algorithm escape local minima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Metropolis criterion probability of acceptance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94F6-6823-42B3-95BF-3F0CDBC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2B3A1-F128-4C83-B114-7614A12A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27" y="3690176"/>
            <a:ext cx="3565017" cy="17243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461957-D4B4-45E4-8394-418CC7515791}"/>
                  </a:ext>
                </a:extLst>
              </p14:cNvPr>
              <p14:cNvContentPartPr/>
              <p14:nvPr/>
            </p14:nvContentPartPr>
            <p14:xfrm>
              <a:off x="1271160" y="2654640"/>
              <a:ext cx="7345800" cy="279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461957-D4B4-45E4-8394-418CC75157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800" y="2645280"/>
                <a:ext cx="7364520" cy="28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00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Annealing schedules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Logarithmic annealing schedule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Exponential annealing schedule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Fast annealing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E7D170-263C-4F71-912C-D3715B6D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261" t="5324" r="44739" b="85507"/>
          <a:stretch/>
        </p:blipFill>
        <p:spPr>
          <a:xfrm>
            <a:off x="1717482" y="3573344"/>
            <a:ext cx="5375082" cy="23101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A3E23FF-220C-4826-9D75-BFFF0BEC6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783" t="5324" r="48652" b="85507"/>
          <a:stretch/>
        </p:blipFill>
        <p:spPr>
          <a:xfrm>
            <a:off x="2437075" y="5063223"/>
            <a:ext cx="3935896" cy="24507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765B0E7-9C88-4AA4-AC99-21DCF9A6A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834" y="865149"/>
            <a:ext cx="4333460" cy="54234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54EA2C8-0F71-419E-A766-4E936C161F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197" t="9930" r="35246" b="78816"/>
          <a:stretch/>
        </p:blipFill>
        <p:spPr>
          <a:xfrm>
            <a:off x="1823761" y="1880452"/>
            <a:ext cx="5647553" cy="3097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1027F-1791-49D1-A9D3-93527CCF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84547F-239E-48DD-9F45-1EEBBAA66820}"/>
                  </a:ext>
                </a:extLst>
              </p14:cNvPr>
              <p14:cNvContentPartPr/>
              <p14:nvPr/>
            </p14:nvContentPartPr>
            <p14:xfrm>
              <a:off x="1378080" y="424440"/>
              <a:ext cx="10470960" cy="629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84547F-239E-48DD-9F45-1EEBBAA668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8720" y="415080"/>
                <a:ext cx="10489680" cy="63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10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934848"/>
          </a:xfrm>
        </p:spPr>
        <p:txBody>
          <a:bodyPr/>
          <a:lstStyle/>
          <a:p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Corana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et al. 1987 introduced variable step-size 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First, a cycle of random moves is performed in each direction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where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r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is randomly sampled from [-1,1]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After n</a:t>
            </a:r>
            <a:r>
              <a:rPr lang="en-US" baseline="-25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cycles, step size is adjusted according to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sz="2000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sz="2000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where c is typically set to 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088772-2334-499E-92AD-37B7B71CD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739" t="6609" r="48652" b="82493"/>
          <a:stretch/>
        </p:blipFill>
        <p:spPr>
          <a:xfrm>
            <a:off x="4385144" y="2237736"/>
            <a:ext cx="3421712" cy="23825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654FD2C-59B1-4FC7-A1BB-929342686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935" r="37826" b="84580"/>
          <a:stretch/>
        </p:blipFill>
        <p:spPr>
          <a:xfrm>
            <a:off x="3242972" y="4285317"/>
            <a:ext cx="5706056" cy="2459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8ECA9-103E-45BB-AE81-172A967A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AB2CCD-FFA9-421F-AAEC-6C9B028C7F8E}"/>
                  </a:ext>
                </a:extLst>
              </p14:cNvPr>
              <p14:cNvContentPartPr/>
              <p14:nvPr/>
            </p14:nvContentPartPr>
            <p14:xfrm>
              <a:off x="1146600" y="1402200"/>
              <a:ext cx="7787520" cy="484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AB2CCD-FFA9-421F-AAEC-6C9B028C7F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240" y="1392840"/>
                <a:ext cx="7806240" cy="48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03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532659" cy="4351338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variable step size introduced by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Corana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et al. 1987 regulates the ratio of accepted-to-rejected points to about 50%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259919D-CA02-4F05-983E-454A13FC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534" y="2994048"/>
            <a:ext cx="4005554" cy="34988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673711-87D0-49D0-8F72-BF8146074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5067" y="696242"/>
            <a:ext cx="2798902" cy="5796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82BA-1383-402B-B745-FB95500E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F0DDB9-9A9E-487A-831D-2BBA8C7674D7}"/>
                  </a:ext>
                </a:extLst>
              </p14:cNvPr>
              <p14:cNvContentPartPr/>
              <p14:nvPr/>
            </p14:nvContentPartPr>
            <p14:xfrm>
              <a:off x="1323000" y="2529000"/>
              <a:ext cx="4888800" cy="355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F0DDB9-9A9E-487A-831D-2BBA8C7674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3640" y="2519640"/>
                <a:ext cx="4907520" cy="35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53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180-AA37-47DA-B27F-33D5E14B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Cross-Entropy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6E7E8-50F5-46BD-BE04-35162CCA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B82E45-984B-4FA2-B5F2-A4F0FFF4214D}"/>
                  </a:ext>
                </a:extLst>
              </p14:cNvPr>
              <p14:cNvContentPartPr/>
              <p14:nvPr/>
            </p14:nvContentPartPr>
            <p14:xfrm>
              <a:off x="1539000" y="501120"/>
              <a:ext cx="9965520" cy="445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B82E45-984B-4FA2-B5F2-A4F0FFF421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640" y="491760"/>
                <a:ext cx="9984240" cy="44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47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180-AA37-47DA-B27F-33D5E14B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Cross-Entropy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51ABD-5A6B-47B3-8FF8-DA9001CC7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31366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Maintains explicit probability distribution over design space often called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proposal distribution 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Requires choosing a family of parameterized distributions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At each iteration, a set of design points are sampled from the proposal distribution; these are evaluated and ranked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best-performing subset of samples,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elite samples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are retained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proposal distribution parameters are then updated based on the elite samples, and the next iteration begins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6E7E8-50F5-46BD-BE04-35162CCA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F54DB0-AC8F-4D10-B49F-BB0E88418A9D}"/>
                  </a:ext>
                </a:extLst>
              </p14:cNvPr>
              <p14:cNvContentPartPr/>
              <p14:nvPr/>
            </p14:nvContentPartPr>
            <p14:xfrm>
              <a:off x="1927440" y="2637720"/>
              <a:ext cx="8512920" cy="2876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F54DB0-AC8F-4D10-B49F-BB0E88418A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080" y="2628360"/>
                <a:ext cx="8531640" cy="28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93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180-AA37-47DA-B27F-33D5E14B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Cross-Entropy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448F-C7F1-4B04-821A-362C8C97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8" y="4139313"/>
            <a:ext cx="7640885" cy="23770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6EDF0C-B7CA-48C7-AB55-2E23AC3B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2941"/>
            <a:ext cx="10286316" cy="2558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811E8-D3BE-42D3-9B44-9832114A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83DF4E-5319-4063-9762-E9E5C71E3D35}"/>
                  </a:ext>
                </a:extLst>
              </p14:cNvPr>
              <p14:cNvContentPartPr/>
              <p14:nvPr/>
            </p14:nvContentPartPr>
            <p14:xfrm>
              <a:off x="1069200" y="224640"/>
              <a:ext cx="10752840" cy="570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83DF4E-5319-4063-9762-E9E5C71E3D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840" y="215280"/>
                <a:ext cx="10771560" cy="57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36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55B8-BEA5-41DA-AE40-CC4D7745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Natural Evolution Strategies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0B56F-265F-4125-B405-57ACE2612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Similar to cross-entropy method,  except instead of parameterizing distribution based on elite samples, it is optimized using gradient descent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distribution parameter gradient is estimated from the set of function evaluations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29F75-D1BA-40D4-A95F-84A31E3B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1" y="4033146"/>
            <a:ext cx="9462156" cy="2541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36695-04B6-47B0-A691-729D88A3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6B91E8-FF94-4738-8269-6F443D55F997}"/>
                  </a:ext>
                </a:extLst>
              </p14:cNvPr>
              <p14:cNvContentPartPr/>
              <p14:nvPr/>
            </p14:nvContentPartPr>
            <p14:xfrm>
              <a:off x="1284480" y="2196360"/>
              <a:ext cx="4815000" cy="9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6B91E8-FF94-4738-8269-6F443D55F9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120" y="2187000"/>
                <a:ext cx="483372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28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Natural Evolution Strategies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5AA7-461D-4000-8A03-F1B24F7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5EC4E3-07C9-4A54-B8E0-5F172574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79" y="2804865"/>
            <a:ext cx="11484151" cy="285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2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Covariance Matrix Adaptation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Same approach as natural evolution strategy and cross entropy method, but the proposal distribution is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multivariate Gaussian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parameterized by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covariance matrix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Sample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52B0D-4B87-4AC4-A952-113B58A6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DBDADB-8305-4904-8123-CC47CA7851E1}"/>
                  </a:ext>
                </a:extLst>
              </p14:cNvPr>
              <p14:cNvContentPartPr/>
              <p14:nvPr/>
            </p14:nvContentPartPr>
            <p14:xfrm>
              <a:off x="956160" y="1344960"/>
              <a:ext cx="7372080" cy="20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DBDADB-8305-4904-8123-CC47CA785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800" y="1335600"/>
                <a:ext cx="739080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65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i="1" dirty="0">
                <a:latin typeface="TeXGyrePagella-Italic" panose="02000603020200000004" pitchFamily="50" charset="0"/>
              </a:rPr>
              <a:t>D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Also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DIRECT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for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Divided </a:t>
            </a:r>
            <a:r>
              <a:rPr lang="en-US" dirty="0" err="1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RECTangles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Same approach as Shubert-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Piyavskii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method, but does not need to specify Lipschitz constant and is more efficiently expanded to multiple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946F-0D4B-4EC9-92F9-BE6E773C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01FC88-234F-4281-881E-B7B2E0B44599}"/>
                  </a:ext>
                </a:extLst>
              </p14:cNvPr>
              <p14:cNvContentPartPr/>
              <p14:nvPr/>
            </p14:nvContentPartPr>
            <p14:xfrm>
              <a:off x="4121280" y="2749680"/>
              <a:ext cx="5963400" cy="348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01FC88-234F-4281-881E-B7B2E0B445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1920" y="2740320"/>
                <a:ext cx="5982120" cy="35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76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576545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Stochastic methods employ random numbers during the optimization process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Simulated annealing uses a temperature that controls random exploration and which is reduced over time to converge on a local minimum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cross-entropy method and evolution strategies maintain proposal distributions from which they sample in order to inform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661D4-86E2-48F5-A947-3C77F46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576545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Natural evolution strategies uses gradient descent with respect to the log likelihood to update its proposal distribution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Covariance matrix adaptation is a robust and sample-efficient optimizer that maintains a multivariate Gaussian proposal distribution with a full covariance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C1565-BDD7-4263-9ABA-AA9EB7BC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E8F1C5-811C-45B3-8761-49EA9AF2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275" y="1502435"/>
            <a:ext cx="5709285" cy="4990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BD057-76F9-4F94-A500-52875AD0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AF3FC0-3171-4040-9273-C26654234DA6}"/>
                  </a:ext>
                </a:extLst>
              </p14:cNvPr>
              <p14:cNvContentPartPr/>
              <p14:nvPr/>
            </p14:nvContentPartPr>
            <p14:xfrm>
              <a:off x="5482080" y="4945320"/>
              <a:ext cx="662760" cy="65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AF3FC0-3171-4040-9273-C26654234D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2720" y="4935960"/>
                <a:ext cx="681480" cy="6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04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1F78-0381-405D-8980-FF5897752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Stochastic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3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1F78-0381-405D-8980-FF589775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Stochastic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1914-7C50-4E14-B3A6-24D7CEB3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Employ randomness strategically to help explore design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Randomness can help escape local minima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Increases chance of searching near the global minimum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Typically rely on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pseudo-random number generators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to ensure repeatability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204C-6C67-439F-B34C-9A7C518E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DB8CFC-4328-437B-BBB6-B126A68653EF}"/>
                  </a:ext>
                </a:extLst>
              </p14:cNvPr>
              <p14:cNvContentPartPr/>
              <p14:nvPr/>
            </p14:nvContentPartPr>
            <p14:xfrm>
              <a:off x="4786560" y="2818440"/>
              <a:ext cx="3400200" cy="8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DB8CFC-4328-437B-BBB6-B126A68653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200" y="2809080"/>
                <a:ext cx="341892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2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12C8-F74C-4664-B345-E74F5044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Noisy Descent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F66C-67B9-4912-BC8B-CF783A2F1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Gradient descent with additional random noise term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Step size must meet certain conditions to guarantee convergence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5BA8CD-445E-4149-A326-638F1C93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9881" y="3164619"/>
            <a:ext cx="3299154" cy="33991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044F67-2EBF-49D4-8E87-2619CCFEAB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61" t="5324" r="43826" b="83304"/>
          <a:stretch/>
        </p:blipFill>
        <p:spPr>
          <a:xfrm>
            <a:off x="776578" y="3004957"/>
            <a:ext cx="5319422" cy="2437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9B8A7-9F4A-4F1B-9DD6-53ED864E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ECB7E2-ABF2-40BB-9DFF-FBA0327DF8E0}"/>
                  </a:ext>
                </a:extLst>
              </p14:cNvPr>
              <p14:cNvContentPartPr/>
              <p14:nvPr/>
            </p14:nvContentPartPr>
            <p14:xfrm>
              <a:off x="1490400" y="2791080"/>
              <a:ext cx="9443880" cy="2955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ECB7E2-ABF2-40BB-9DFF-FBA0327DF8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1040" y="2781720"/>
                <a:ext cx="9462600" cy="29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17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47A8-E876-4D45-9127-61EFFE8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Mesh Adaptive Direct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12F70-FFCA-45B5-9485-7C7E4DA8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Similar to generalized pattern search method, but searches in a random set of directions that span the search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Example: set of positive spanning sets constructed from nonzero directions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</a:t>
            </a:r>
            <a:r>
              <a:rPr lang="en-US" baseline="-25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1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,d</a:t>
            </a:r>
            <a:r>
              <a:rPr lang="en-US" baseline="-25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2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∊{-1,0,1}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593DE7-B211-4C98-B13D-8D8A82A2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8877" y="3818413"/>
            <a:ext cx="6125610" cy="2604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DB26-9215-4EEA-A33C-10DB69E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5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47A8-E876-4D45-9127-61EFFE8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Mesh Adaptive Direct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12F70-FFCA-45B5-9485-7C7E4DA8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90CA48-1B7A-43FE-A5E5-B7A417F0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144" y="1619263"/>
            <a:ext cx="9701711" cy="4764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FBDDB-5CA5-45AF-9A0A-1595C67C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0F94AA-39BA-4211-A557-C76C2CAAAEE7}"/>
                  </a:ext>
                </a:extLst>
              </p14:cNvPr>
              <p14:cNvContentPartPr/>
              <p14:nvPr/>
            </p14:nvContentPartPr>
            <p14:xfrm>
              <a:off x="1737720" y="2078280"/>
              <a:ext cx="1803960" cy="172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0F94AA-39BA-4211-A557-C76C2CAAAE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360" y="2068920"/>
                <a:ext cx="1822680" cy="17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60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Intelligently controls the degree of randomness added to stochastic search methods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Randomness is analogous to temperature in metallurgy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Initially, the randomness added to function evaluations is large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“temperature” is then slowly lowered according to a predetermined “annealing schedule”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94F6-6823-42B3-95BF-3F0CDBC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E6EDEE-DBB5-45FD-9E76-CBE29BE27984}"/>
                  </a:ext>
                </a:extLst>
              </p14:cNvPr>
              <p14:cNvContentPartPr/>
              <p14:nvPr/>
            </p14:nvContentPartPr>
            <p14:xfrm>
              <a:off x="1935000" y="124200"/>
              <a:ext cx="8395200" cy="6699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E6EDEE-DBB5-45FD-9E76-CBE29BE279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5640" y="114840"/>
                <a:ext cx="8413920" cy="67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81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583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TeXGyrePagella-Italic</vt:lpstr>
      <vt:lpstr>TeXGyrePagella-Regular</vt:lpstr>
      <vt:lpstr>Office Theme</vt:lpstr>
      <vt:lpstr>Agenda</vt:lpstr>
      <vt:lpstr>Divided Rectangles</vt:lpstr>
      <vt:lpstr>Divided Rectangles</vt:lpstr>
      <vt:lpstr>Stochastic Methods</vt:lpstr>
      <vt:lpstr>Stochastic Methods</vt:lpstr>
      <vt:lpstr>Noisy Descent</vt:lpstr>
      <vt:lpstr>Mesh Adaptive Direct Search</vt:lpstr>
      <vt:lpstr>Mesh Adaptive Direct Search</vt:lpstr>
      <vt:lpstr>Simulated Annealing</vt:lpstr>
      <vt:lpstr>Simulated Annealing</vt:lpstr>
      <vt:lpstr>Simulated Annealing</vt:lpstr>
      <vt:lpstr>Simulated Annealing</vt:lpstr>
      <vt:lpstr>Simulated Annealing</vt:lpstr>
      <vt:lpstr>Cross-Entropy Method</vt:lpstr>
      <vt:lpstr>Cross-Entropy Method</vt:lpstr>
      <vt:lpstr>Cross-Entropy Method</vt:lpstr>
      <vt:lpstr>Natural Evolution Strategies</vt:lpstr>
      <vt:lpstr>Natural Evolution Strategies</vt:lpstr>
      <vt:lpstr>Covariance Matrix Adaptation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Mykel John Kochenderfer</cp:lastModifiedBy>
  <cp:revision>21</cp:revision>
  <dcterms:created xsi:type="dcterms:W3CDTF">2019-02-03T01:23:24Z</dcterms:created>
  <dcterms:modified xsi:type="dcterms:W3CDTF">2021-04-13T22:24:39Z</dcterms:modified>
</cp:coreProperties>
</file>